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7" r:id="rId3"/>
    <p:sldId id="258" r:id="rId4"/>
    <p:sldId id="267" r:id="rId6"/>
    <p:sldId id="268" r:id="rId7"/>
    <p:sldId id="269" r:id="rId8"/>
    <p:sldId id="275" r:id="rId9"/>
    <p:sldId id="262" r:id="rId10"/>
    <p:sldId id="266" r:id="rId11"/>
    <p:sldId id="264" r:id="rId12"/>
    <p:sldId id="260" r:id="rId1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29"/>
          <p:cNvSpPr txBox="1">
            <a:spLocks noChangeArrowheads="1"/>
          </p:cNvSpPr>
          <p:nvPr/>
        </p:nvSpPr>
        <p:spPr bwMode="auto">
          <a:xfrm>
            <a:off x="346075" y="1455738"/>
            <a:ext cx="4002088" cy="186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CN" sz="11500" dirty="0" smtClean="0">
                <a:solidFill>
                  <a:srgbClr val="775F49"/>
                </a:solidFill>
                <a:latin typeface="Impact" panose="020B0806030902050204" pitchFamily="34" charset="0"/>
                <a:ea typeface="华文琥珀" panose="02010800040101010101" pitchFamily="2" charset="-122"/>
              </a:rPr>
              <a:t>2018</a:t>
            </a:r>
            <a:endParaRPr lang="zh-CN" altLang="en-US" sz="11500" dirty="0" smtClean="0">
              <a:solidFill>
                <a:srgbClr val="775F49"/>
              </a:solidFill>
              <a:latin typeface="Impact" panose="020B0806030902050204" pitchFamily="34" charset="0"/>
              <a:ea typeface="华文琥珀" panose="02010800040101010101" pitchFamily="2" charset="-122"/>
            </a:endParaRPr>
          </a:p>
        </p:txBody>
      </p:sp>
      <p:pic>
        <p:nvPicPr>
          <p:cNvPr id="5" name="图片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2825" y="-57150"/>
            <a:ext cx="10075863" cy="691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346075" y="3022602"/>
            <a:ext cx="8264525" cy="1069974"/>
          </a:xfrm>
        </p:spPr>
        <p:txBody>
          <a:bodyPr anchor="b"/>
          <a:lstStyle>
            <a:lvl1pPr algn="l">
              <a:defRPr sz="5400"/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46075" y="4092576"/>
            <a:ext cx="6283325" cy="441324"/>
          </a:xfrm>
        </p:spPr>
        <p:txBody>
          <a:bodyPr/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0D9E00-9F2F-439A-B56C-C4219ABD715E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186367-709F-4DBD-9473-75C5BE1A2B7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2450"/>
            <a:ext cx="10515600" cy="5486400"/>
          </a:xfrm>
        </p:spPr>
        <p:txBody>
          <a:bodyPr anchor="t"/>
          <a:lstStyle>
            <a:lvl1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F0150D-49F6-4C18-B64B-8B925E86A439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777E95-CCBB-41F5-842D-745CD7B02A3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>
                <a:solidFill>
                  <a:srgbClr val="A38B75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20C05C-77E4-40B0-B50A-630DDB24432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A4AA61-229B-47EE-8AF5-98731F4B77E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2"/>
          <p:cNvGrpSpPr/>
          <p:nvPr/>
        </p:nvGrpSpPr>
        <p:grpSpPr bwMode="auto">
          <a:xfrm>
            <a:off x="2355850" y="2197101"/>
            <a:ext cx="2654300" cy="2289174"/>
            <a:chOff x="0" y="0"/>
            <a:chExt cx="1897234" cy="1635546"/>
          </a:xfrm>
          <a:solidFill>
            <a:srgbClr val="775F49"/>
          </a:solidFill>
        </p:grpSpPr>
        <p:sp>
          <p:nvSpPr>
            <p:cNvPr id="5" name="六边形 21"/>
            <p:cNvSpPr>
              <a:spLocks noChangeArrowheads="1"/>
            </p:cNvSpPr>
            <p:nvPr/>
          </p:nvSpPr>
          <p:spPr bwMode="auto">
            <a:xfrm rot="556867">
              <a:off x="341912" y="294751"/>
              <a:ext cx="1213410" cy="1046044"/>
            </a:xfrm>
            <a:prstGeom prst="hexagon">
              <a:avLst>
                <a:gd name="adj" fmla="val 24999"/>
                <a:gd name="vf" fmla="val 115470"/>
              </a:avLst>
            </a:pr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  <a:defRPr/>
              </a:pPr>
              <a:endParaRPr lang="zh-CN" altLang="en-US" sz="1800" smtClean="0"/>
            </a:p>
          </p:txBody>
        </p:sp>
        <p:grpSp>
          <p:nvGrpSpPr>
            <p:cNvPr id="6" name="组合 18"/>
            <p:cNvGrpSpPr/>
            <p:nvPr/>
          </p:nvGrpSpPr>
          <p:grpSpPr bwMode="auto">
            <a:xfrm rot="2198315">
              <a:off x="0" y="0"/>
              <a:ext cx="1897234" cy="1635546"/>
              <a:chOff x="0" y="0"/>
              <a:chExt cx="1897234" cy="1635546"/>
            </a:xfrm>
            <a:grpFill/>
          </p:grpSpPr>
          <p:sp>
            <p:nvSpPr>
              <p:cNvPr id="7" name="任意多边形 17"/>
              <p:cNvSpPr/>
              <p:nvPr/>
            </p:nvSpPr>
            <p:spPr bwMode="auto">
              <a:xfrm rot="-1626015">
                <a:off x="0" y="0"/>
                <a:ext cx="1897234" cy="1635546"/>
              </a:xfrm>
              <a:custGeom>
                <a:avLst/>
                <a:gdLst>
                  <a:gd name="T0" fmla="*/ 318786 w 1661770"/>
                  <a:gd name="T1" fmla="*/ 1571220 h 1432560"/>
                  <a:gd name="T2" fmla="*/ 833777 w 1661770"/>
                  <a:gd name="T3" fmla="*/ 1867294 h 1432560"/>
                  <a:gd name="T4" fmla="*/ 466824 w 1661770"/>
                  <a:gd name="T5" fmla="*/ 1867294 h 1432560"/>
                  <a:gd name="T6" fmla="*/ 318786 w 1661770"/>
                  <a:gd name="T7" fmla="*/ 1571220 h 1432560"/>
                  <a:gd name="T8" fmla="*/ 127543 w 1661770"/>
                  <a:gd name="T9" fmla="*/ 678562 h 1432560"/>
                  <a:gd name="T10" fmla="*/ 100952 w 1661770"/>
                  <a:gd name="T11" fmla="*/ 1135551 h 1432560"/>
                  <a:gd name="T12" fmla="*/ 0 w 1661770"/>
                  <a:gd name="T13" fmla="*/ 933647 h 1432560"/>
                  <a:gd name="T14" fmla="*/ 127543 w 1661770"/>
                  <a:gd name="T15" fmla="*/ 678562 h 1432560"/>
                  <a:gd name="T16" fmla="*/ 1833801 w 1661770"/>
                  <a:gd name="T17" fmla="*/ 1598167 h 1432560"/>
                  <a:gd name="T18" fmla="*/ 1699238 w 1661770"/>
                  <a:gd name="T19" fmla="*/ 1867294 h 1432560"/>
                  <a:gd name="T20" fmla="*/ 1427808 w 1661770"/>
                  <a:gd name="T21" fmla="*/ 1867294 h 1432560"/>
                  <a:gd name="T22" fmla="*/ 1833801 w 1661770"/>
                  <a:gd name="T23" fmla="*/ 1598167 h 1432560"/>
                  <a:gd name="T24" fmla="*/ 738252 w 1661770"/>
                  <a:gd name="T25" fmla="*/ 0 h 1432560"/>
                  <a:gd name="T26" fmla="*/ 332261 w 1661770"/>
                  <a:gd name="T27" fmla="*/ 269127 h 1432560"/>
                  <a:gd name="T28" fmla="*/ 466824 w 1661770"/>
                  <a:gd name="T29" fmla="*/ 0 h 1432560"/>
                  <a:gd name="T30" fmla="*/ 738252 w 1661770"/>
                  <a:gd name="T31" fmla="*/ 0 h 1432560"/>
                  <a:gd name="T32" fmla="*/ 2065110 w 1661770"/>
                  <a:gd name="T33" fmla="*/ 731743 h 1432560"/>
                  <a:gd name="T34" fmla="*/ 2166062 w 1661770"/>
                  <a:gd name="T35" fmla="*/ 933647 h 1432560"/>
                  <a:gd name="T36" fmla="*/ 2038519 w 1661770"/>
                  <a:gd name="T37" fmla="*/ 1188732 h 1432560"/>
                  <a:gd name="T38" fmla="*/ 2065110 w 1661770"/>
                  <a:gd name="T39" fmla="*/ 731743 h 1432560"/>
                  <a:gd name="T40" fmla="*/ 1699238 w 1661770"/>
                  <a:gd name="T41" fmla="*/ 0 h 1432560"/>
                  <a:gd name="T42" fmla="*/ 1847276 w 1661770"/>
                  <a:gd name="T43" fmla="*/ 296075 h 1432560"/>
                  <a:gd name="T44" fmla="*/ 1332287 w 1661770"/>
                  <a:gd name="T45" fmla="*/ 0 h 1432560"/>
                  <a:gd name="T46" fmla="*/ 1699238 w 1661770"/>
                  <a:gd name="T47" fmla="*/ 0 h 1432560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1661770" h="1432560">
                    <a:moveTo>
                      <a:pt x="244568" y="1205416"/>
                    </a:moveTo>
                    <a:lnTo>
                      <a:pt x="639661" y="1432560"/>
                    </a:lnTo>
                    <a:lnTo>
                      <a:pt x="358140" y="1432560"/>
                    </a:lnTo>
                    <a:lnTo>
                      <a:pt x="244568" y="1205416"/>
                    </a:lnTo>
                    <a:close/>
                    <a:moveTo>
                      <a:pt x="97849" y="520582"/>
                    </a:moveTo>
                    <a:lnTo>
                      <a:pt x="77449" y="871178"/>
                    </a:lnTo>
                    <a:lnTo>
                      <a:pt x="0" y="716280"/>
                    </a:lnTo>
                    <a:lnTo>
                      <a:pt x="97849" y="520582"/>
                    </a:lnTo>
                    <a:close/>
                    <a:moveTo>
                      <a:pt x="1406865" y="1226090"/>
                    </a:moveTo>
                    <a:lnTo>
                      <a:pt x="1303630" y="1432560"/>
                    </a:lnTo>
                    <a:lnTo>
                      <a:pt x="1095393" y="1432560"/>
                    </a:lnTo>
                    <a:lnTo>
                      <a:pt x="1406865" y="1226090"/>
                    </a:lnTo>
                    <a:close/>
                    <a:moveTo>
                      <a:pt x="566376" y="0"/>
                    </a:moveTo>
                    <a:lnTo>
                      <a:pt x="254905" y="206470"/>
                    </a:lnTo>
                    <a:lnTo>
                      <a:pt x="358140" y="0"/>
                    </a:lnTo>
                    <a:lnTo>
                      <a:pt x="566376" y="0"/>
                    </a:lnTo>
                    <a:close/>
                    <a:moveTo>
                      <a:pt x="1584321" y="561382"/>
                    </a:moveTo>
                    <a:lnTo>
                      <a:pt x="1661770" y="716280"/>
                    </a:lnTo>
                    <a:lnTo>
                      <a:pt x="1563921" y="911978"/>
                    </a:lnTo>
                    <a:lnTo>
                      <a:pt x="1584321" y="561382"/>
                    </a:lnTo>
                    <a:close/>
                    <a:moveTo>
                      <a:pt x="1303630" y="0"/>
                    </a:moveTo>
                    <a:lnTo>
                      <a:pt x="1417202" y="227144"/>
                    </a:lnTo>
                    <a:lnTo>
                      <a:pt x="1022110" y="0"/>
                    </a:lnTo>
                    <a:lnTo>
                      <a:pt x="1303630" y="0"/>
                    </a:lnTo>
                    <a:close/>
                  </a:path>
                </a:pathLst>
              </a:custGeom>
              <a:grpFill/>
              <a:ln w="9525" cap="flat" cmpd="sng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8" name="六边形 15"/>
              <p:cNvSpPr>
                <a:spLocks noChangeArrowheads="1"/>
              </p:cNvSpPr>
              <p:nvPr/>
            </p:nvSpPr>
            <p:spPr bwMode="auto">
              <a:xfrm rot="160600">
                <a:off x="134173" y="115667"/>
                <a:ext cx="1628888" cy="1404214"/>
              </a:xfrm>
              <a:prstGeom prst="hexagon">
                <a:avLst>
                  <a:gd name="adj" fmla="val 24999"/>
                  <a:gd name="vf" fmla="val 115470"/>
                </a:avLst>
              </a:prstGeom>
              <a:grpFill/>
              <a:ln w="19050">
                <a:solidFill>
                  <a:schemeClr val="bg1"/>
                </a:solidFill>
                <a:miter lim="800000"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/>
                </a:pPr>
                <a:endParaRPr lang="zh-CN" altLang="en-US" sz="1800" smtClean="0"/>
              </a:p>
            </p:txBody>
          </p:sp>
        </p:grpSp>
      </p:grpSp>
      <p:pic>
        <p:nvPicPr>
          <p:cNvPr id="9" name="图片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4975" y="0"/>
            <a:ext cx="6788150" cy="322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00463"/>
            <a:ext cx="6788150" cy="322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36350" y="3601244"/>
            <a:ext cx="5797550" cy="809625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236350" y="4424364"/>
            <a:ext cx="5797550" cy="695830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1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E01385-E6F0-4C41-9E55-59AD27BF8C96}" type="datetimeFigureOut">
              <a:rPr lang="zh-CN" altLang="en-US"/>
            </a:fld>
            <a:endParaRPr lang="zh-CN" altLang="en-US"/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E6F181-5286-452E-A5FB-BC07EB162CA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>
                <a:solidFill>
                  <a:srgbClr val="A38B75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anchor="t"/>
          <a:lstStyle>
            <a:lvl1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anchor="t"/>
          <a:lstStyle>
            <a:lvl1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4E2343-0C3A-4D07-BFF3-B17B4C3A6A26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DE69CB-627B-4B3F-9C2D-3E12C37335C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857376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791325"/>
            <a:ext cx="5157787" cy="33983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857376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791325"/>
            <a:ext cx="5183188" cy="33983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93BCE1-1E93-4A46-A7AE-04EBAB3CD2A6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2A4B72-0482-4443-BFCF-C3FA533C9E4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六边形 21"/>
          <p:cNvSpPr>
            <a:spLocks noChangeArrowheads="1"/>
          </p:cNvSpPr>
          <p:nvPr/>
        </p:nvSpPr>
        <p:spPr bwMode="auto">
          <a:xfrm rot="556867">
            <a:off x="2719388" y="2722563"/>
            <a:ext cx="1698625" cy="1463675"/>
          </a:xfrm>
          <a:prstGeom prst="hexagon">
            <a:avLst>
              <a:gd name="adj" fmla="val 24999"/>
              <a:gd name="vf" fmla="val 115470"/>
            </a:avLst>
          </a:prstGeom>
          <a:solidFill>
            <a:srgbClr val="775F49"/>
          </a:solidFill>
          <a:ln w="19050">
            <a:solidFill>
              <a:schemeClr val="bg1"/>
            </a:solidFill>
            <a:miter lim="800000"/>
          </a:ln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zh-CN" altLang="en-US" sz="1800" smtClean="0"/>
          </a:p>
        </p:txBody>
      </p:sp>
      <p:grpSp>
        <p:nvGrpSpPr>
          <p:cNvPr id="6" name="组合 18"/>
          <p:cNvGrpSpPr/>
          <p:nvPr/>
        </p:nvGrpSpPr>
        <p:grpSpPr bwMode="auto">
          <a:xfrm rot="2198315">
            <a:off x="2241550" y="2309813"/>
            <a:ext cx="2654300" cy="2289176"/>
            <a:chOff x="0" y="0"/>
            <a:chExt cx="1897234" cy="1635546"/>
          </a:xfrm>
          <a:solidFill>
            <a:srgbClr val="775F49"/>
          </a:solidFill>
        </p:grpSpPr>
        <p:sp>
          <p:nvSpPr>
            <p:cNvPr id="7" name="任意多边形 17"/>
            <p:cNvSpPr/>
            <p:nvPr/>
          </p:nvSpPr>
          <p:spPr bwMode="auto">
            <a:xfrm rot="19973985">
              <a:off x="0" y="0"/>
              <a:ext cx="1897234" cy="1635546"/>
            </a:xfrm>
            <a:custGeom>
              <a:avLst/>
              <a:gdLst>
                <a:gd name="T0" fmla="*/ 363956 w 1661770"/>
                <a:gd name="T1" fmla="*/ 1793853 h 1432560"/>
                <a:gd name="T2" fmla="*/ 951919 w 1661770"/>
                <a:gd name="T3" fmla="*/ 2131879 h 1432560"/>
                <a:gd name="T4" fmla="*/ 532970 w 1661770"/>
                <a:gd name="T5" fmla="*/ 2131879 h 1432560"/>
                <a:gd name="T6" fmla="*/ 363956 w 1661770"/>
                <a:gd name="T7" fmla="*/ 1793853 h 1432560"/>
                <a:gd name="T8" fmla="*/ 145615 w 1661770"/>
                <a:gd name="T9" fmla="*/ 774711 h 1432560"/>
                <a:gd name="T10" fmla="*/ 115256 w 1661770"/>
                <a:gd name="T11" fmla="*/ 1296452 h 1432560"/>
                <a:gd name="T12" fmla="*/ 0 w 1661770"/>
                <a:gd name="T13" fmla="*/ 1065940 h 1432560"/>
                <a:gd name="T14" fmla="*/ 145615 w 1661770"/>
                <a:gd name="T15" fmla="*/ 774711 h 1432560"/>
                <a:gd name="T16" fmla="*/ 2093641 w 1661770"/>
                <a:gd name="T17" fmla="*/ 1824619 h 1432560"/>
                <a:gd name="T18" fmla="*/ 1940011 w 1661770"/>
                <a:gd name="T19" fmla="*/ 2131879 h 1432560"/>
                <a:gd name="T20" fmla="*/ 1630121 w 1661770"/>
                <a:gd name="T21" fmla="*/ 2131879 h 1432560"/>
                <a:gd name="T22" fmla="*/ 2093641 w 1661770"/>
                <a:gd name="T23" fmla="*/ 1824619 h 1432560"/>
                <a:gd name="T24" fmla="*/ 842858 w 1661770"/>
                <a:gd name="T25" fmla="*/ 0 h 1432560"/>
                <a:gd name="T26" fmla="*/ 379341 w 1661770"/>
                <a:gd name="T27" fmla="*/ 307261 h 1432560"/>
                <a:gd name="T28" fmla="*/ 532970 w 1661770"/>
                <a:gd name="T29" fmla="*/ 0 h 1432560"/>
                <a:gd name="T30" fmla="*/ 842858 w 1661770"/>
                <a:gd name="T31" fmla="*/ 0 h 1432560"/>
                <a:gd name="T32" fmla="*/ 2357725 w 1661770"/>
                <a:gd name="T33" fmla="*/ 835427 h 1432560"/>
                <a:gd name="T34" fmla="*/ 2472982 w 1661770"/>
                <a:gd name="T35" fmla="*/ 1065940 h 1432560"/>
                <a:gd name="T36" fmla="*/ 2327366 w 1661770"/>
                <a:gd name="T37" fmla="*/ 1357169 h 1432560"/>
                <a:gd name="T38" fmla="*/ 2357725 w 1661770"/>
                <a:gd name="T39" fmla="*/ 835427 h 1432560"/>
                <a:gd name="T40" fmla="*/ 1940011 w 1661770"/>
                <a:gd name="T41" fmla="*/ 0 h 1432560"/>
                <a:gd name="T42" fmla="*/ 2109025 w 1661770"/>
                <a:gd name="T43" fmla="*/ 338027 h 1432560"/>
                <a:gd name="T44" fmla="*/ 1521065 w 1661770"/>
                <a:gd name="T45" fmla="*/ 0 h 1432560"/>
                <a:gd name="T46" fmla="*/ 1940011 w 1661770"/>
                <a:gd name="T47" fmla="*/ 0 h 143256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661770" h="1432560">
                  <a:moveTo>
                    <a:pt x="244568" y="1205416"/>
                  </a:moveTo>
                  <a:lnTo>
                    <a:pt x="639661" y="1432560"/>
                  </a:lnTo>
                  <a:lnTo>
                    <a:pt x="358140" y="1432560"/>
                  </a:lnTo>
                  <a:lnTo>
                    <a:pt x="244568" y="1205416"/>
                  </a:lnTo>
                  <a:close/>
                  <a:moveTo>
                    <a:pt x="97849" y="520582"/>
                  </a:moveTo>
                  <a:lnTo>
                    <a:pt x="77449" y="871178"/>
                  </a:lnTo>
                  <a:lnTo>
                    <a:pt x="0" y="716280"/>
                  </a:lnTo>
                  <a:lnTo>
                    <a:pt x="97849" y="520582"/>
                  </a:lnTo>
                  <a:close/>
                  <a:moveTo>
                    <a:pt x="1406865" y="1226090"/>
                  </a:moveTo>
                  <a:lnTo>
                    <a:pt x="1303630" y="1432560"/>
                  </a:lnTo>
                  <a:lnTo>
                    <a:pt x="1095393" y="1432560"/>
                  </a:lnTo>
                  <a:lnTo>
                    <a:pt x="1406865" y="1226090"/>
                  </a:lnTo>
                  <a:close/>
                  <a:moveTo>
                    <a:pt x="566376" y="0"/>
                  </a:moveTo>
                  <a:lnTo>
                    <a:pt x="254905" y="206470"/>
                  </a:lnTo>
                  <a:lnTo>
                    <a:pt x="358140" y="0"/>
                  </a:lnTo>
                  <a:lnTo>
                    <a:pt x="566376" y="0"/>
                  </a:lnTo>
                  <a:close/>
                  <a:moveTo>
                    <a:pt x="1584321" y="561382"/>
                  </a:moveTo>
                  <a:lnTo>
                    <a:pt x="1661770" y="716280"/>
                  </a:lnTo>
                  <a:lnTo>
                    <a:pt x="1563921" y="911978"/>
                  </a:lnTo>
                  <a:lnTo>
                    <a:pt x="1584321" y="561382"/>
                  </a:lnTo>
                  <a:close/>
                  <a:moveTo>
                    <a:pt x="1303630" y="0"/>
                  </a:moveTo>
                  <a:lnTo>
                    <a:pt x="1417202" y="227144"/>
                  </a:lnTo>
                  <a:lnTo>
                    <a:pt x="1022110" y="0"/>
                  </a:lnTo>
                  <a:lnTo>
                    <a:pt x="1303630" y="0"/>
                  </a:lnTo>
                  <a:close/>
                </a:path>
              </a:pathLst>
            </a:custGeom>
            <a:grpFill/>
            <a:ln w="9525" cap="flat" cmpd="sng">
              <a:solidFill>
                <a:schemeClr val="bg1"/>
              </a:solidFill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8" name="六边形 15"/>
            <p:cNvSpPr>
              <a:spLocks noChangeArrowheads="1"/>
            </p:cNvSpPr>
            <p:nvPr/>
          </p:nvSpPr>
          <p:spPr bwMode="auto">
            <a:xfrm rot="160600">
              <a:off x="134173" y="115667"/>
              <a:ext cx="1628888" cy="1404214"/>
            </a:xfrm>
            <a:prstGeom prst="hexagon">
              <a:avLst>
                <a:gd name="adj" fmla="val 24999"/>
                <a:gd name="vf" fmla="val 115470"/>
              </a:avLst>
            </a:pr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  <a:defRPr/>
              </a:pPr>
              <a:endParaRPr lang="zh-CN" altLang="en-US" sz="1800" smtClean="0"/>
            </a:p>
          </p:txBody>
        </p:sp>
      </p:grpSp>
      <p:sp>
        <p:nvSpPr>
          <p:cNvPr id="9" name="文本框 19"/>
          <p:cNvSpPr txBox="1">
            <a:spLocks noChangeArrowheads="1"/>
          </p:cNvSpPr>
          <p:nvPr/>
        </p:nvSpPr>
        <p:spPr bwMode="auto">
          <a:xfrm>
            <a:off x="2917825" y="2871788"/>
            <a:ext cx="133985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CN" sz="6000" dirty="0" smtClean="0">
                <a:solidFill>
                  <a:schemeClr val="bg1"/>
                </a:solidFill>
                <a:latin typeface="Bireun"/>
              </a:rPr>
              <a:t>End</a:t>
            </a:r>
            <a:endParaRPr lang="zh-CN" altLang="en-US" sz="6000" dirty="0" smtClean="0">
              <a:solidFill>
                <a:schemeClr val="bg1"/>
              </a:solidFill>
              <a:latin typeface="Bireun"/>
            </a:endParaRPr>
          </a:p>
        </p:txBody>
      </p:sp>
      <p:grpSp>
        <p:nvGrpSpPr>
          <p:cNvPr id="10" name="组合 34"/>
          <p:cNvGrpSpPr/>
          <p:nvPr/>
        </p:nvGrpSpPr>
        <p:grpSpPr bwMode="auto">
          <a:xfrm>
            <a:off x="7262813" y="177800"/>
            <a:ext cx="4694237" cy="825500"/>
            <a:chOff x="0" y="0"/>
            <a:chExt cx="5657712" cy="995624"/>
          </a:xfrm>
        </p:grpSpPr>
        <p:cxnSp>
          <p:nvCxnSpPr>
            <p:cNvPr id="11" name="直接连接符 219"/>
            <p:cNvCxnSpPr>
              <a:cxnSpLocks noChangeShapeType="1"/>
            </p:cNvCxnSpPr>
            <p:nvPr/>
          </p:nvCxnSpPr>
          <p:spPr bwMode="auto">
            <a:xfrm>
              <a:off x="0" y="497812"/>
              <a:ext cx="5111750" cy="0"/>
            </a:xfrm>
            <a:prstGeom prst="line">
              <a:avLst/>
            </a:prstGeom>
            <a:noFill/>
            <a:ln w="25400">
              <a:solidFill>
                <a:srgbClr val="FBF7EC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" name="Freeform 119"/>
            <p:cNvSpPr/>
            <p:nvPr/>
          </p:nvSpPr>
          <p:spPr bwMode="auto">
            <a:xfrm rot="-914136">
              <a:off x="2556355" y="220076"/>
              <a:ext cx="562762" cy="555472"/>
            </a:xfrm>
            <a:custGeom>
              <a:avLst/>
              <a:gdLst>
                <a:gd name="T0" fmla="*/ 2147483646 w 229"/>
                <a:gd name="T1" fmla="*/ 2147483646 h 226"/>
                <a:gd name="T2" fmla="*/ 2147483646 w 229"/>
                <a:gd name="T3" fmla="*/ 2147483646 h 226"/>
                <a:gd name="T4" fmla="*/ 2147483646 w 229"/>
                <a:gd name="T5" fmla="*/ 2147483646 h 226"/>
                <a:gd name="T6" fmla="*/ 2147483646 w 229"/>
                <a:gd name="T7" fmla="*/ 2147483646 h 226"/>
                <a:gd name="T8" fmla="*/ 2147483646 w 229"/>
                <a:gd name="T9" fmla="*/ 2147483646 h 226"/>
                <a:gd name="T10" fmla="*/ 2147483646 w 229"/>
                <a:gd name="T11" fmla="*/ 2147483646 h 226"/>
                <a:gd name="T12" fmla="*/ 2147483646 w 229"/>
                <a:gd name="T13" fmla="*/ 2147483646 h 226"/>
                <a:gd name="T14" fmla="*/ 2147483646 w 229"/>
                <a:gd name="T15" fmla="*/ 2147483646 h 226"/>
                <a:gd name="T16" fmla="*/ 2147483646 w 229"/>
                <a:gd name="T17" fmla="*/ 2147483646 h 226"/>
                <a:gd name="T18" fmla="*/ 2147483646 w 229"/>
                <a:gd name="T19" fmla="*/ 2147483646 h 226"/>
                <a:gd name="T20" fmla="*/ 2147483646 w 229"/>
                <a:gd name="T21" fmla="*/ 2147483646 h 226"/>
                <a:gd name="T22" fmla="*/ 2147483646 w 229"/>
                <a:gd name="T23" fmla="*/ 2147483646 h 226"/>
                <a:gd name="T24" fmla="*/ 2147483646 w 229"/>
                <a:gd name="T25" fmla="*/ 2147483646 h 226"/>
                <a:gd name="T26" fmla="*/ 2147483646 w 229"/>
                <a:gd name="T27" fmla="*/ 2147483646 h 226"/>
                <a:gd name="T28" fmla="*/ 2147483646 w 229"/>
                <a:gd name="T29" fmla="*/ 2147483646 h 226"/>
                <a:gd name="T30" fmla="*/ 2147483646 w 229"/>
                <a:gd name="T31" fmla="*/ 2147483646 h 226"/>
                <a:gd name="T32" fmla="*/ 2147483646 w 229"/>
                <a:gd name="T33" fmla="*/ 2147483646 h 226"/>
                <a:gd name="T34" fmla="*/ 2147483646 w 229"/>
                <a:gd name="T35" fmla="*/ 2147483646 h 226"/>
                <a:gd name="T36" fmla="*/ 2147483646 w 229"/>
                <a:gd name="T37" fmla="*/ 2147483646 h 226"/>
                <a:gd name="T38" fmla="*/ 2147483646 w 229"/>
                <a:gd name="T39" fmla="*/ 2147483646 h 226"/>
                <a:gd name="T40" fmla="*/ 2147483646 w 229"/>
                <a:gd name="T41" fmla="*/ 2147483646 h 226"/>
                <a:gd name="T42" fmla="*/ 2147483646 w 229"/>
                <a:gd name="T43" fmla="*/ 2147483646 h 226"/>
                <a:gd name="T44" fmla="*/ 2147483646 w 229"/>
                <a:gd name="T45" fmla="*/ 2147483646 h 226"/>
                <a:gd name="T46" fmla="*/ 2147483646 w 229"/>
                <a:gd name="T47" fmla="*/ 2147483646 h 226"/>
                <a:gd name="T48" fmla="*/ 2147483646 w 229"/>
                <a:gd name="T49" fmla="*/ 2147483646 h 226"/>
                <a:gd name="T50" fmla="*/ 2147483646 w 229"/>
                <a:gd name="T51" fmla="*/ 2147483646 h 226"/>
                <a:gd name="T52" fmla="*/ 2147483646 w 229"/>
                <a:gd name="T53" fmla="*/ 2147483646 h 226"/>
                <a:gd name="T54" fmla="*/ 2147483646 w 229"/>
                <a:gd name="T55" fmla="*/ 2147483646 h 226"/>
                <a:gd name="T56" fmla="*/ 2147483646 w 229"/>
                <a:gd name="T57" fmla="*/ 2147483646 h 226"/>
                <a:gd name="T58" fmla="*/ 2147483646 w 229"/>
                <a:gd name="T59" fmla="*/ 2147483646 h 226"/>
                <a:gd name="T60" fmla="*/ 2147483646 w 229"/>
                <a:gd name="T61" fmla="*/ 2147483646 h 226"/>
                <a:gd name="T62" fmla="*/ 2147483646 w 229"/>
                <a:gd name="T63" fmla="*/ 2147483646 h 226"/>
                <a:gd name="T64" fmla="*/ 2147483646 w 229"/>
                <a:gd name="T65" fmla="*/ 2147483646 h 226"/>
                <a:gd name="T66" fmla="*/ 2147483646 w 229"/>
                <a:gd name="T67" fmla="*/ 2147483646 h 226"/>
                <a:gd name="T68" fmla="*/ 2147483646 w 229"/>
                <a:gd name="T69" fmla="*/ 2147483646 h 226"/>
                <a:gd name="T70" fmla="*/ 2147483646 w 229"/>
                <a:gd name="T71" fmla="*/ 2147483646 h 226"/>
                <a:gd name="T72" fmla="*/ 2147483646 w 229"/>
                <a:gd name="T73" fmla="*/ 2147483646 h 226"/>
                <a:gd name="T74" fmla="*/ 2147483646 w 229"/>
                <a:gd name="T75" fmla="*/ 2147483646 h 226"/>
                <a:gd name="T76" fmla="*/ 2147483646 w 229"/>
                <a:gd name="T77" fmla="*/ 2147483646 h 226"/>
                <a:gd name="T78" fmla="*/ 2147483646 w 229"/>
                <a:gd name="T79" fmla="*/ 2147483646 h 226"/>
                <a:gd name="T80" fmla="*/ 2147483646 w 229"/>
                <a:gd name="T81" fmla="*/ 2147483646 h 226"/>
                <a:gd name="T82" fmla="*/ 2147483646 w 229"/>
                <a:gd name="T83" fmla="*/ 2147483646 h 226"/>
                <a:gd name="T84" fmla="*/ 2147483646 w 229"/>
                <a:gd name="T85" fmla="*/ 2147483646 h 226"/>
                <a:gd name="T86" fmla="*/ 2147483646 w 229"/>
                <a:gd name="T87" fmla="*/ 2147483646 h 226"/>
                <a:gd name="T88" fmla="*/ 2147483646 w 229"/>
                <a:gd name="T89" fmla="*/ 2147483646 h 226"/>
                <a:gd name="T90" fmla="*/ 2147483646 w 229"/>
                <a:gd name="T91" fmla="*/ 2147483646 h 226"/>
                <a:gd name="T92" fmla="*/ 2147483646 w 229"/>
                <a:gd name="T93" fmla="*/ 2147483646 h 226"/>
                <a:gd name="T94" fmla="*/ 2147483646 w 229"/>
                <a:gd name="T95" fmla="*/ 2147483646 h 226"/>
                <a:gd name="T96" fmla="*/ 2147483646 w 229"/>
                <a:gd name="T97" fmla="*/ 2147483646 h 226"/>
                <a:gd name="T98" fmla="*/ 2147483646 w 229"/>
                <a:gd name="T99" fmla="*/ 2147483646 h 226"/>
                <a:gd name="T100" fmla="*/ 2147483646 w 229"/>
                <a:gd name="T101" fmla="*/ 2147483646 h 226"/>
                <a:gd name="T102" fmla="*/ 2147483646 w 229"/>
                <a:gd name="T103" fmla="*/ 2147483646 h 226"/>
                <a:gd name="T104" fmla="*/ 2147483646 w 229"/>
                <a:gd name="T105" fmla="*/ 2147483646 h 226"/>
                <a:gd name="T106" fmla="*/ 2147483646 w 229"/>
                <a:gd name="T107" fmla="*/ 2147483646 h 226"/>
                <a:gd name="T108" fmla="*/ 2147483646 w 229"/>
                <a:gd name="T109" fmla="*/ 2147483646 h 226"/>
                <a:gd name="T110" fmla="*/ 2147483646 w 229"/>
                <a:gd name="T111" fmla="*/ 2147483646 h 226"/>
                <a:gd name="T112" fmla="*/ 2147483646 w 229"/>
                <a:gd name="T113" fmla="*/ 2147483646 h 22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29" h="226">
                  <a:moveTo>
                    <a:pt x="83" y="0"/>
                  </a:moveTo>
                  <a:cubicBezTo>
                    <a:pt x="82" y="0"/>
                    <a:pt x="82" y="1"/>
                    <a:pt x="82" y="1"/>
                  </a:cubicBezTo>
                  <a:cubicBezTo>
                    <a:pt x="80" y="1"/>
                    <a:pt x="79" y="3"/>
                    <a:pt x="80" y="5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4" y="13"/>
                    <a:pt x="73" y="13"/>
                    <a:pt x="72" y="13"/>
                  </a:cubicBezTo>
                  <a:cubicBezTo>
                    <a:pt x="71" y="13"/>
                    <a:pt x="70" y="14"/>
                    <a:pt x="69" y="15"/>
                  </a:cubicBezTo>
                  <a:cubicBezTo>
                    <a:pt x="69" y="17"/>
                    <a:pt x="69" y="19"/>
                    <a:pt x="71" y="20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23"/>
                    <a:pt x="54" y="23"/>
                    <a:pt x="53" y="23"/>
                  </a:cubicBezTo>
                  <a:cubicBezTo>
                    <a:pt x="52" y="23"/>
                    <a:pt x="51" y="23"/>
                    <a:pt x="50" y="24"/>
                  </a:cubicBezTo>
                  <a:cubicBezTo>
                    <a:pt x="49" y="26"/>
                    <a:pt x="50" y="28"/>
                    <a:pt x="51" y="29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8" y="71"/>
                    <a:pt x="88" y="71"/>
                    <a:pt x="88" y="71"/>
                  </a:cubicBezTo>
                  <a:cubicBezTo>
                    <a:pt x="88" y="69"/>
                    <a:pt x="87" y="67"/>
                    <a:pt x="85" y="67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3" y="67"/>
                    <a:pt x="81" y="69"/>
                    <a:pt x="81" y="71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3" y="69"/>
                    <a:pt x="72" y="68"/>
                    <a:pt x="71" y="68"/>
                  </a:cubicBezTo>
                  <a:cubicBezTo>
                    <a:pt x="70" y="68"/>
                    <a:pt x="70" y="69"/>
                    <a:pt x="69" y="69"/>
                  </a:cubicBezTo>
                  <a:cubicBezTo>
                    <a:pt x="68" y="71"/>
                    <a:pt x="68" y="73"/>
                    <a:pt x="69" y="74"/>
                  </a:cubicBezTo>
                  <a:cubicBezTo>
                    <a:pt x="77" y="82"/>
                    <a:pt x="77" y="82"/>
                    <a:pt x="77" y="82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0" y="83"/>
                    <a:pt x="68" y="85"/>
                    <a:pt x="69" y="87"/>
                  </a:cubicBezTo>
                  <a:cubicBezTo>
                    <a:pt x="69" y="88"/>
                    <a:pt x="71" y="89"/>
                    <a:pt x="72" y="89"/>
                  </a:cubicBezTo>
                  <a:cubicBezTo>
                    <a:pt x="72" y="89"/>
                    <a:pt x="73" y="89"/>
                    <a:pt x="73" y="89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2"/>
                    <a:pt x="25" y="52"/>
                  </a:cubicBezTo>
                  <a:cubicBezTo>
                    <a:pt x="24" y="52"/>
                    <a:pt x="24" y="52"/>
                    <a:pt x="23" y="52"/>
                  </a:cubicBezTo>
                  <a:cubicBezTo>
                    <a:pt x="22" y="53"/>
                    <a:pt x="21" y="56"/>
                    <a:pt x="22" y="57"/>
                  </a:cubicBezTo>
                  <a:cubicBezTo>
                    <a:pt x="43" y="92"/>
                    <a:pt x="43" y="92"/>
                    <a:pt x="43" y="92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19" y="73"/>
                    <a:pt x="19" y="73"/>
                    <a:pt x="19" y="73"/>
                  </a:cubicBezTo>
                  <a:cubicBezTo>
                    <a:pt x="19" y="72"/>
                    <a:pt x="18" y="72"/>
                    <a:pt x="16" y="72"/>
                  </a:cubicBezTo>
                  <a:cubicBezTo>
                    <a:pt x="16" y="72"/>
                    <a:pt x="15" y="72"/>
                    <a:pt x="15" y="72"/>
                  </a:cubicBezTo>
                  <a:cubicBezTo>
                    <a:pt x="13" y="73"/>
                    <a:pt x="13" y="75"/>
                    <a:pt x="14" y="77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4" y="83"/>
                    <a:pt x="4" y="83"/>
                  </a:cubicBezTo>
                  <a:cubicBezTo>
                    <a:pt x="3" y="83"/>
                    <a:pt x="1" y="84"/>
                    <a:pt x="1" y="85"/>
                  </a:cubicBezTo>
                  <a:cubicBezTo>
                    <a:pt x="0" y="87"/>
                    <a:pt x="2" y="89"/>
                    <a:pt x="3" y="89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8" y="99"/>
                    <a:pt x="8" y="99"/>
                    <a:pt x="8" y="99"/>
                  </a:cubicBezTo>
                  <a:cubicBezTo>
                    <a:pt x="7" y="100"/>
                    <a:pt x="6" y="102"/>
                    <a:pt x="7" y="103"/>
                  </a:cubicBezTo>
                  <a:cubicBezTo>
                    <a:pt x="8" y="104"/>
                    <a:pt x="9" y="105"/>
                    <a:pt x="10" y="105"/>
                  </a:cubicBezTo>
                  <a:cubicBezTo>
                    <a:pt x="11" y="105"/>
                    <a:pt x="11" y="105"/>
                    <a:pt x="12" y="104"/>
                  </a:cubicBezTo>
                  <a:cubicBezTo>
                    <a:pt x="27" y="95"/>
                    <a:pt x="27" y="95"/>
                    <a:pt x="27" y="95"/>
                  </a:cubicBezTo>
                  <a:cubicBezTo>
                    <a:pt x="27" y="95"/>
                    <a:pt x="27" y="95"/>
                    <a:pt x="27" y="95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7" y="120"/>
                    <a:pt x="7" y="120"/>
                    <a:pt x="7" y="120"/>
                  </a:cubicBezTo>
                  <a:cubicBezTo>
                    <a:pt x="5" y="121"/>
                    <a:pt x="5" y="123"/>
                    <a:pt x="6" y="125"/>
                  </a:cubicBezTo>
                  <a:cubicBezTo>
                    <a:pt x="6" y="126"/>
                    <a:pt x="7" y="126"/>
                    <a:pt x="8" y="126"/>
                  </a:cubicBezTo>
                  <a:cubicBezTo>
                    <a:pt x="9" y="126"/>
                    <a:pt x="10" y="126"/>
                    <a:pt x="10" y="126"/>
                  </a:cubicBezTo>
                  <a:cubicBezTo>
                    <a:pt x="51" y="101"/>
                    <a:pt x="51" y="101"/>
                    <a:pt x="51" y="101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5"/>
                    <a:pt x="64" y="115"/>
                    <a:pt x="63" y="115"/>
                  </a:cubicBezTo>
                  <a:cubicBezTo>
                    <a:pt x="62" y="115"/>
                    <a:pt x="61" y="115"/>
                    <a:pt x="60" y="116"/>
                  </a:cubicBezTo>
                  <a:cubicBezTo>
                    <a:pt x="59" y="118"/>
                    <a:pt x="60" y="120"/>
                    <a:pt x="61" y="121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4" y="127"/>
                    <a:pt x="53" y="129"/>
                    <a:pt x="54" y="131"/>
                  </a:cubicBezTo>
                  <a:cubicBezTo>
                    <a:pt x="54" y="132"/>
                    <a:pt x="56" y="133"/>
                    <a:pt x="57" y="133"/>
                  </a:cubicBezTo>
                  <a:cubicBezTo>
                    <a:pt x="57" y="133"/>
                    <a:pt x="58" y="133"/>
                    <a:pt x="58" y="133"/>
                  </a:cubicBezTo>
                  <a:cubicBezTo>
                    <a:pt x="68" y="130"/>
                    <a:pt x="68" y="130"/>
                    <a:pt x="68" y="130"/>
                  </a:cubicBezTo>
                  <a:cubicBezTo>
                    <a:pt x="67" y="135"/>
                    <a:pt x="67" y="135"/>
                    <a:pt x="67" y="135"/>
                  </a:cubicBezTo>
                  <a:cubicBezTo>
                    <a:pt x="66" y="137"/>
                    <a:pt x="67" y="139"/>
                    <a:pt x="69" y="140"/>
                  </a:cubicBezTo>
                  <a:cubicBezTo>
                    <a:pt x="69" y="140"/>
                    <a:pt x="70" y="140"/>
                    <a:pt x="70" y="140"/>
                  </a:cubicBezTo>
                  <a:cubicBezTo>
                    <a:pt x="71" y="140"/>
                    <a:pt x="73" y="139"/>
                    <a:pt x="73" y="13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68" y="158"/>
                    <a:pt x="68" y="158"/>
                    <a:pt x="68" y="158"/>
                  </a:cubicBezTo>
                  <a:cubicBezTo>
                    <a:pt x="20" y="159"/>
                    <a:pt x="20" y="159"/>
                    <a:pt x="20" y="159"/>
                  </a:cubicBezTo>
                  <a:cubicBezTo>
                    <a:pt x="18" y="159"/>
                    <a:pt x="16" y="160"/>
                    <a:pt x="16" y="162"/>
                  </a:cubicBezTo>
                  <a:cubicBezTo>
                    <a:pt x="16" y="164"/>
                    <a:pt x="18" y="165"/>
                    <a:pt x="20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51" y="175"/>
                    <a:pt x="51" y="175"/>
                    <a:pt x="51" y="175"/>
                  </a:cubicBezTo>
                  <a:cubicBezTo>
                    <a:pt x="50" y="176"/>
                    <a:pt x="50" y="176"/>
                    <a:pt x="50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1" y="176"/>
                    <a:pt x="29" y="178"/>
                    <a:pt x="29" y="179"/>
                  </a:cubicBezTo>
                  <a:cubicBezTo>
                    <a:pt x="29" y="181"/>
                    <a:pt x="31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44" y="182"/>
                    <a:pt x="44" y="182"/>
                    <a:pt x="44" y="182"/>
                  </a:cubicBezTo>
                  <a:cubicBezTo>
                    <a:pt x="34" y="193"/>
                    <a:pt x="34" y="193"/>
                    <a:pt x="34" y="193"/>
                  </a:cubicBezTo>
                  <a:cubicBezTo>
                    <a:pt x="32" y="194"/>
                    <a:pt x="32" y="197"/>
                    <a:pt x="34" y="198"/>
                  </a:cubicBezTo>
                  <a:cubicBezTo>
                    <a:pt x="34" y="198"/>
                    <a:pt x="35" y="199"/>
                    <a:pt x="36" y="199"/>
                  </a:cubicBezTo>
                  <a:cubicBezTo>
                    <a:pt x="37" y="199"/>
                    <a:pt x="38" y="198"/>
                    <a:pt x="39" y="198"/>
                  </a:cubicBezTo>
                  <a:cubicBezTo>
                    <a:pt x="49" y="187"/>
                    <a:pt x="49" y="187"/>
                    <a:pt x="49" y="187"/>
                  </a:cubicBezTo>
                  <a:cubicBezTo>
                    <a:pt x="49" y="198"/>
                    <a:pt x="49" y="198"/>
                    <a:pt x="49" y="198"/>
                  </a:cubicBezTo>
                  <a:cubicBezTo>
                    <a:pt x="49" y="200"/>
                    <a:pt x="50" y="201"/>
                    <a:pt x="52" y="201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4" y="201"/>
                    <a:pt x="56" y="200"/>
                    <a:pt x="56" y="198"/>
                  </a:cubicBezTo>
                  <a:cubicBezTo>
                    <a:pt x="55" y="181"/>
                    <a:pt x="55" y="181"/>
                    <a:pt x="55" y="181"/>
                  </a:cubicBezTo>
                  <a:cubicBezTo>
                    <a:pt x="56" y="180"/>
                    <a:pt x="56" y="180"/>
                    <a:pt x="56" y="180"/>
                  </a:cubicBezTo>
                  <a:cubicBezTo>
                    <a:pt x="66" y="169"/>
                    <a:pt x="66" y="169"/>
                    <a:pt x="66" y="169"/>
                  </a:cubicBezTo>
                  <a:cubicBezTo>
                    <a:pt x="67" y="210"/>
                    <a:pt x="67" y="210"/>
                    <a:pt x="67" y="210"/>
                  </a:cubicBezTo>
                  <a:cubicBezTo>
                    <a:pt x="67" y="212"/>
                    <a:pt x="68" y="213"/>
                    <a:pt x="70" y="213"/>
                  </a:cubicBezTo>
                  <a:cubicBezTo>
                    <a:pt x="70" y="213"/>
                    <a:pt x="70" y="213"/>
                    <a:pt x="70" y="213"/>
                  </a:cubicBezTo>
                  <a:cubicBezTo>
                    <a:pt x="72" y="213"/>
                    <a:pt x="74" y="212"/>
                    <a:pt x="74" y="210"/>
                  </a:cubicBezTo>
                  <a:cubicBezTo>
                    <a:pt x="72" y="162"/>
                    <a:pt x="72" y="162"/>
                    <a:pt x="72" y="162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2" y="152"/>
                    <a:pt x="102" y="152"/>
                    <a:pt x="102" y="152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0" y="158"/>
                    <a:pt x="89" y="160"/>
                    <a:pt x="90" y="162"/>
                  </a:cubicBezTo>
                  <a:cubicBezTo>
                    <a:pt x="91" y="163"/>
                    <a:pt x="92" y="164"/>
                    <a:pt x="93" y="164"/>
                  </a:cubicBezTo>
                  <a:cubicBezTo>
                    <a:pt x="94" y="164"/>
                    <a:pt x="94" y="164"/>
                    <a:pt x="95" y="163"/>
                  </a:cubicBezTo>
                  <a:cubicBezTo>
                    <a:pt x="100" y="161"/>
                    <a:pt x="100" y="161"/>
                    <a:pt x="100" y="161"/>
                  </a:cubicBezTo>
                  <a:cubicBezTo>
                    <a:pt x="97" y="171"/>
                    <a:pt x="97" y="171"/>
                    <a:pt x="97" y="171"/>
                  </a:cubicBezTo>
                  <a:cubicBezTo>
                    <a:pt x="97" y="172"/>
                    <a:pt x="98" y="174"/>
                    <a:pt x="100" y="175"/>
                  </a:cubicBezTo>
                  <a:cubicBezTo>
                    <a:pt x="100" y="175"/>
                    <a:pt x="100" y="175"/>
                    <a:pt x="101" y="175"/>
                  </a:cubicBezTo>
                  <a:cubicBezTo>
                    <a:pt x="102" y="175"/>
                    <a:pt x="103" y="174"/>
                    <a:pt x="104" y="17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10" y="166"/>
                    <a:pt x="110" y="166"/>
                    <a:pt x="110" y="166"/>
                  </a:cubicBezTo>
                  <a:cubicBezTo>
                    <a:pt x="111" y="167"/>
                    <a:pt x="112" y="167"/>
                    <a:pt x="113" y="167"/>
                  </a:cubicBezTo>
                  <a:cubicBezTo>
                    <a:pt x="113" y="167"/>
                    <a:pt x="114" y="167"/>
                    <a:pt x="115" y="166"/>
                  </a:cubicBezTo>
                  <a:cubicBezTo>
                    <a:pt x="116" y="165"/>
                    <a:pt x="116" y="163"/>
                    <a:pt x="115" y="161"/>
                  </a:cubicBezTo>
                  <a:cubicBezTo>
                    <a:pt x="108" y="154"/>
                    <a:pt x="108" y="154"/>
                    <a:pt x="108" y="154"/>
                  </a:cubicBezTo>
                  <a:cubicBezTo>
                    <a:pt x="115" y="126"/>
                    <a:pt x="115" y="126"/>
                    <a:pt x="115" y="126"/>
                  </a:cubicBezTo>
                  <a:cubicBezTo>
                    <a:pt x="130" y="176"/>
                    <a:pt x="130" y="176"/>
                    <a:pt x="130" y="176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6" y="220"/>
                    <a:pt x="106" y="222"/>
                    <a:pt x="108" y="223"/>
                  </a:cubicBezTo>
                  <a:cubicBezTo>
                    <a:pt x="109" y="223"/>
                    <a:pt x="109" y="223"/>
                    <a:pt x="110" y="223"/>
                  </a:cubicBezTo>
                  <a:cubicBezTo>
                    <a:pt x="111" y="223"/>
                    <a:pt x="112" y="222"/>
                    <a:pt x="113" y="221"/>
                  </a:cubicBezTo>
                  <a:cubicBezTo>
                    <a:pt x="132" y="185"/>
                    <a:pt x="132" y="185"/>
                    <a:pt x="132" y="185"/>
                  </a:cubicBezTo>
                  <a:cubicBezTo>
                    <a:pt x="136" y="200"/>
                    <a:pt x="136" y="200"/>
                    <a:pt x="136" y="200"/>
                  </a:cubicBezTo>
                  <a:cubicBezTo>
                    <a:pt x="136" y="200"/>
                    <a:pt x="136" y="200"/>
                    <a:pt x="136" y="200"/>
                  </a:cubicBezTo>
                  <a:cubicBezTo>
                    <a:pt x="128" y="216"/>
                    <a:pt x="128" y="216"/>
                    <a:pt x="128" y="216"/>
                  </a:cubicBezTo>
                  <a:cubicBezTo>
                    <a:pt x="127" y="217"/>
                    <a:pt x="128" y="219"/>
                    <a:pt x="129" y="220"/>
                  </a:cubicBezTo>
                  <a:cubicBezTo>
                    <a:pt x="130" y="220"/>
                    <a:pt x="131" y="221"/>
                    <a:pt x="131" y="221"/>
                  </a:cubicBezTo>
                  <a:cubicBezTo>
                    <a:pt x="132" y="221"/>
                    <a:pt x="133" y="220"/>
                    <a:pt x="134" y="219"/>
                  </a:cubicBezTo>
                  <a:cubicBezTo>
                    <a:pt x="139" y="209"/>
                    <a:pt x="139" y="209"/>
                    <a:pt x="139" y="209"/>
                  </a:cubicBezTo>
                  <a:cubicBezTo>
                    <a:pt x="143" y="223"/>
                    <a:pt x="143" y="223"/>
                    <a:pt x="143" y="223"/>
                  </a:cubicBezTo>
                  <a:cubicBezTo>
                    <a:pt x="144" y="225"/>
                    <a:pt x="145" y="226"/>
                    <a:pt x="147" y="226"/>
                  </a:cubicBezTo>
                  <a:cubicBezTo>
                    <a:pt x="147" y="226"/>
                    <a:pt x="147" y="226"/>
                    <a:pt x="148" y="226"/>
                  </a:cubicBezTo>
                  <a:cubicBezTo>
                    <a:pt x="149" y="225"/>
                    <a:pt x="150" y="223"/>
                    <a:pt x="150" y="221"/>
                  </a:cubicBezTo>
                  <a:cubicBezTo>
                    <a:pt x="146" y="207"/>
                    <a:pt x="146" y="207"/>
                    <a:pt x="146" y="207"/>
                  </a:cubicBezTo>
                  <a:cubicBezTo>
                    <a:pt x="155" y="213"/>
                    <a:pt x="155" y="213"/>
                    <a:pt x="155" y="213"/>
                  </a:cubicBezTo>
                  <a:cubicBezTo>
                    <a:pt x="156" y="213"/>
                    <a:pt x="156" y="213"/>
                    <a:pt x="157" y="213"/>
                  </a:cubicBezTo>
                  <a:cubicBezTo>
                    <a:pt x="158" y="213"/>
                    <a:pt x="159" y="212"/>
                    <a:pt x="160" y="211"/>
                  </a:cubicBezTo>
                  <a:cubicBezTo>
                    <a:pt x="161" y="210"/>
                    <a:pt x="160" y="207"/>
                    <a:pt x="159" y="207"/>
                  </a:cubicBezTo>
                  <a:cubicBezTo>
                    <a:pt x="143" y="198"/>
                    <a:pt x="143" y="198"/>
                    <a:pt x="143" y="198"/>
                  </a:cubicBezTo>
                  <a:cubicBezTo>
                    <a:pt x="143" y="198"/>
                    <a:pt x="143" y="198"/>
                    <a:pt x="143" y="198"/>
                  </a:cubicBezTo>
                  <a:cubicBezTo>
                    <a:pt x="139" y="183"/>
                    <a:pt x="139" y="183"/>
                    <a:pt x="139" y="183"/>
                  </a:cubicBezTo>
                  <a:cubicBezTo>
                    <a:pt x="175" y="203"/>
                    <a:pt x="175" y="203"/>
                    <a:pt x="175" y="203"/>
                  </a:cubicBezTo>
                  <a:cubicBezTo>
                    <a:pt x="175" y="203"/>
                    <a:pt x="176" y="204"/>
                    <a:pt x="176" y="204"/>
                  </a:cubicBezTo>
                  <a:cubicBezTo>
                    <a:pt x="178" y="204"/>
                    <a:pt x="179" y="203"/>
                    <a:pt x="179" y="202"/>
                  </a:cubicBezTo>
                  <a:cubicBezTo>
                    <a:pt x="180" y="200"/>
                    <a:pt x="180" y="198"/>
                    <a:pt x="178" y="197"/>
                  </a:cubicBezTo>
                  <a:cubicBezTo>
                    <a:pt x="136" y="174"/>
                    <a:pt x="136" y="174"/>
                    <a:pt x="136" y="17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55"/>
                    <a:pt x="141" y="155"/>
                    <a:pt x="141" y="155"/>
                  </a:cubicBezTo>
                  <a:cubicBezTo>
                    <a:pt x="141" y="157"/>
                    <a:pt x="143" y="159"/>
                    <a:pt x="145" y="159"/>
                  </a:cubicBezTo>
                  <a:cubicBezTo>
                    <a:pt x="145" y="159"/>
                    <a:pt x="145" y="159"/>
                    <a:pt x="145" y="159"/>
                  </a:cubicBezTo>
                  <a:cubicBezTo>
                    <a:pt x="147" y="159"/>
                    <a:pt x="148" y="157"/>
                    <a:pt x="148" y="156"/>
                  </a:cubicBezTo>
                  <a:cubicBezTo>
                    <a:pt x="149" y="150"/>
                    <a:pt x="149" y="150"/>
                    <a:pt x="149" y="150"/>
                  </a:cubicBezTo>
                  <a:cubicBezTo>
                    <a:pt x="156" y="157"/>
                    <a:pt x="156" y="157"/>
                    <a:pt x="156" y="157"/>
                  </a:cubicBezTo>
                  <a:cubicBezTo>
                    <a:pt x="156" y="158"/>
                    <a:pt x="157" y="158"/>
                    <a:pt x="158" y="158"/>
                  </a:cubicBezTo>
                  <a:cubicBezTo>
                    <a:pt x="159" y="158"/>
                    <a:pt x="160" y="158"/>
                    <a:pt x="161" y="157"/>
                  </a:cubicBezTo>
                  <a:cubicBezTo>
                    <a:pt x="162" y="156"/>
                    <a:pt x="162" y="153"/>
                    <a:pt x="160" y="152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60" y="143"/>
                    <a:pt x="161" y="141"/>
                    <a:pt x="161" y="139"/>
                  </a:cubicBezTo>
                  <a:cubicBezTo>
                    <a:pt x="160" y="138"/>
                    <a:pt x="159" y="137"/>
                    <a:pt x="157" y="137"/>
                  </a:cubicBezTo>
                  <a:cubicBezTo>
                    <a:pt x="157" y="137"/>
                    <a:pt x="157" y="137"/>
                    <a:pt x="157" y="137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26" y="119"/>
                    <a:pt x="126" y="119"/>
                    <a:pt x="126" y="119"/>
                  </a:cubicBezTo>
                  <a:cubicBezTo>
                    <a:pt x="177" y="132"/>
                    <a:pt x="177" y="132"/>
                    <a:pt x="177" y="132"/>
                  </a:cubicBezTo>
                  <a:cubicBezTo>
                    <a:pt x="202" y="173"/>
                    <a:pt x="202" y="173"/>
                    <a:pt x="202" y="173"/>
                  </a:cubicBezTo>
                  <a:cubicBezTo>
                    <a:pt x="202" y="174"/>
                    <a:pt x="203" y="174"/>
                    <a:pt x="205" y="174"/>
                  </a:cubicBezTo>
                  <a:cubicBezTo>
                    <a:pt x="205" y="174"/>
                    <a:pt x="206" y="174"/>
                    <a:pt x="206" y="174"/>
                  </a:cubicBezTo>
                  <a:cubicBezTo>
                    <a:pt x="208" y="173"/>
                    <a:pt x="208" y="171"/>
                    <a:pt x="207" y="169"/>
                  </a:cubicBezTo>
                  <a:cubicBezTo>
                    <a:pt x="186" y="134"/>
                    <a:pt x="186" y="134"/>
                    <a:pt x="186" y="134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10" y="153"/>
                    <a:pt x="210" y="153"/>
                    <a:pt x="210" y="153"/>
                  </a:cubicBezTo>
                  <a:cubicBezTo>
                    <a:pt x="211" y="154"/>
                    <a:pt x="212" y="154"/>
                    <a:pt x="213" y="154"/>
                  </a:cubicBezTo>
                  <a:cubicBezTo>
                    <a:pt x="214" y="154"/>
                    <a:pt x="214" y="154"/>
                    <a:pt x="215" y="154"/>
                  </a:cubicBezTo>
                  <a:cubicBezTo>
                    <a:pt x="216" y="153"/>
                    <a:pt x="217" y="151"/>
                    <a:pt x="216" y="149"/>
                  </a:cubicBezTo>
                  <a:cubicBezTo>
                    <a:pt x="210" y="140"/>
                    <a:pt x="210" y="140"/>
                    <a:pt x="210" y="140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3"/>
                    <a:pt x="225" y="143"/>
                    <a:pt x="225" y="143"/>
                  </a:cubicBezTo>
                  <a:cubicBezTo>
                    <a:pt x="227" y="143"/>
                    <a:pt x="228" y="142"/>
                    <a:pt x="229" y="141"/>
                  </a:cubicBezTo>
                  <a:cubicBezTo>
                    <a:pt x="229" y="139"/>
                    <a:pt x="228" y="137"/>
                    <a:pt x="226" y="137"/>
                  </a:cubicBezTo>
                  <a:cubicBezTo>
                    <a:pt x="212" y="133"/>
                    <a:pt x="212" y="133"/>
                    <a:pt x="212" y="133"/>
                  </a:cubicBezTo>
                  <a:cubicBezTo>
                    <a:pt x="221" y="128"/>
                    <a:pt x="221" y="128"/>
                    <a:pt x="221" y="128"/>
                  </a:cubicBezTo>
                  <a:cubicBezTo>
                    <a:pt x="223" y="127"/>
                    <a:pt x="223" y="125"/>
                    <a:pt x="222" y="123"/>
                  </a:cubicBezTo>
                  <a:cubicBezTo>
                    <a:pt x="222" y="122"/>
                    <a:pt x="221" y="121"/>
                    <a:pt x="219" y="121"/>
                  </a:cubicBezTo>
                  <a:cubicBezTo>
                    <a:pt x="219" y="121"/>
                    <a:pt x="218" y="121"/>
                    <a:pt x="218" y="122"/>
                  </a:cubicBezTo>
                  <a:cubicBezTo>
                    <a:pt x="203" y="131"/>
                    <a:pt x="203" y="131"/>
                    <a:pt x="203" y="131"/>
                  </a:cubicBezTo>
                  <a:cubicBezTo>
                    <a:pt x="202" y="131"/>
                    <a:pt x="202" y="131"/>
                    <a:pt x="202" y="131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4" y="105"/>
                    <a:pt x="225" y="103"/>
                    <a:pt x="224" y="101"/>
                  </a:cubicBezTo>
                  <a:cubicBezTo>
                    <a:pt x="223" y="100"/>
                    <a:pt x="222" y="100"/>
                    <a:pt x="221" y="100"/>
                  </a:cubicBezTo>
                  <a:cubicBezTo>
                    <a:pt x="220" y="100"/>
                    <a:pt x="220" y="100"/>
                    <a:pt x="219" y="100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5" y="111"/>
                    <a:pt x="166" y="112"/>
                    <a:pt x="166" y="112"/>
                  </a:cubicBezTo>
                  <a:cubicBezTo>
                    <a:pt x="168" y="112"/>
                    <a:pt x="169" y="111"/>
                    <a:pt x="169" y="110"/>
                  </a:cubicBezTo>
                  <a:cubicBezTo>
                    <a:pt x="170" y="108"/>
                    <a:pt x="170" y="106"/>
                    <a:pt x="168" y="105"/>
                  </a:cubicBezTo>
                  <a:cubicBezTo>
                    <a:pt x="164" y="102"/>
                    <a:pt x="164" y="102"/>
                    <a:pt x="164" y="102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5" y="99"/>
                    <a:pt x="176" y="97"/>
                    <a:pt x="176" y="95"/>
                  </a:cubicBezTo>
                  <a:cubicBezTo>
                    <a:pt x="175" y="94"/>
                    <a:pt x="174" y="93"/>
                    <a:pt x="172" y="93"/>
                  </a:cubicBezTo>
                  <a:cubicBezTo>
                    <a:pt x="172" y="93"/>
                    <a:pt x="172" y="93"/>
                    <a:pt x="171" y="93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89"/>
                    <a:pt x="162" y="87"/>
                    <a:pt x="161" y="87"/>
                  </a:cubicBezTo>
                  <a:cubicBezTo>
                    <a:pt x="160" y="86"/>
                    <a:pt x="160" y="86"/>
                    <a:pt x="159" y="86"/>
                  </a:cubicBezTo>
                  <a:cubicBezTo>
                    <a:pt x="158" y="86"/>
                    <a:pt x="157" y="87"/>
                    <a:pt x="156" y="89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26" y="106"/>
                    <a:pt x="126" y="106"/>
                    <a:pt x="126" y="106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12" y="68"/>
                    <a:pt x="213" y="66"/>
                    <a:pt x="213" y="64"/>
                  </a:cubicBezTo>
                  <a:cubicBezTo>
                    <a:pt x="213" y="62"/>
                    <a:pt x="211" y="61"/>
                    <a:pt x="210" y="61"/>
                  </a:cubicBezTo>
                  <a:cubicBezTo>
                    <a:pt x="210" y="61"/>
                    <a:pt x="210" y="61"/>
                    <a:pt x="210" y="61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97" y="50"/>
                    <a:pt x="197" y="50"/>
                    <a:pt x="197" y="50"/>
                  </a:cubicBezTo>
                  <a:cubicBezTo>
                    <a:pt x="199" y="50"/>
                    <a:pt x="200" y="49"/>
                    <a:pt x="200" y="47"/>
                  </a:cubicBezTo>
                  <a:cubicBezTo>
                    <a:pt x="200" y="45"/>
                    <a:pt x="198" y="44"/>
                    <a:pt x="197" y="44"/>
                  </a:cubicBezTo>
                  <a:cubicBezTo>
                    <a:pt x="197" y="44"/>
                    <a:pt x="197" y="44"/>
                    <a:pt x="197" y="44"/>
                  </a:cubicBezTo>
                  <a:cubicBezTo>
                    <a:pt x="186" y="44"/>
                    <a:pt x="186" y="44"/>
                    <a:pt x="186" y="44"/>
                  </a:cubicBezTo>
                  <a:cubicBezTo>
                    <a:pt x="196" y="33"/>
                    <a:pt x="196" y="33"/>
                    <a:pt x="196" y="33"/>
                  </a:cubicBezTo>
                  <a:cubicBezTo>
                    <a:pt x="197" y="32"/>
                    <a:pt x="197" y="30"/>
                    <a:pt x="196" y="28"/>
                  </a:cubicBezTo>
                  <a:cubicBezTo>
                    <a:pt x="195" y="28"/>
                    <a:pt x="194" y="27"/>
                    <a:pt x="193" y="27"/>
                  </a:cubicBezTo>
                  <a:cubicBezTo>
                    <a:pt x="192" y="27"/>
                    <a:pt x="192" y="28"/>
                    <a:pt x="191" y="28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26"/>
                    <a:pt x="179" y="25"/>
                    <a:pt x="177" y="25"/>
                  </a:cubicBezTo>
                  <a:cubicBezTo>
                    <a:pt x="177" y="25"/>
                    <a:pt x="177" y="25"/>
                    <a:pt x="177" y="25"/>
                  </a:cubicBezTo>
                  <a:cubicBezTo>
                    <a:pt x="175" y="25"/>
                    <a:pt x="174" y="26"/>
                    <a:pt x="174" y="28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3" y="16"/>
                    <a:pt x="163" y="16"/>
                    <a:pt x="163" y="16"/>
                  </a:cubicBezTo>
                  <a:cubicBezTo>
                    <a:pt x="163" y="14"/>
                    <a:pt x="161" y="13"/>
                    <a:pt x="159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7" y="13"/>
                    <a:pt x="156" y="14"/>
                    <a:pt x="156" y="16"/>
                  </a:cubicBezTo>
                  <a:cubicBezTo>
                    <a:pt x="157" y="64"/>
                    <a:pt x="157" y="64"/>
                    <a:pt x="157" y="64"/>
                  </a:cubicBezTo>
                  <a:cubicBezTo>
                    <a:pt x="121" y="102"/>
                    <a:pt x="121" y="102"/>
                    <a:pt x="121" y="102"/>
                  </a:cubicBezTo>
                  <a:cubicBezTo>
                    <a:pt x="128" y="74"/>
                    <a:pt x="128" y="74"/>
                    <a:pt x="128" y="74"/>
                  </a:cubicBezTo>
                  <a:cubicBezTo>
                    <a:pt x="138" y="69"/>
                    <a:pt x="138" y="69"/>
                    <a:pt x="138" y="69"/>
                  </a:cubicBezTo>
                  <a:cubicBezTo>
                    <a:pt x="139" y="68"/>
                    <a:pt x="140" y="66"/>
                    <a:pt x="139" y="64"/>
                  </a:cubicBezTo>
                  <a:cubicBezTo>
                    <a:pt x="139" y="63"/>
                    <a:pt x="138" y="62"/>
                    <a:pt x="136" y="62"/>
                  </a:cubicBezTo>
                  <a:cubicBezTo>
                    <a:pt x="136" y="62"/>
                    <a:pt x="135" y="63"/>
                    <a:pt x="135" y="63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3" y="54"/>
                    <a:pt x="132" y="52"/>
                    <a:pt x="130" y="52"/>
                  </a:cubicBezTo>
                  <a:cubicBezTo>
                    <a:pt x="129" y="51"/>
                    <a:pt x="129" y="51"/>
                    <a:pt x="129" y="51"/>
                  </a:cubicBezTo>
                  <a:cubicBezTo>
                    <a:pt x="127" y="51"/>
                    <a:pt x="126" y="52"/>
                    <a:pt x="126" y="54"/>
                  </a:cubicBezTo>
                  <a:cubicBezTo>
                    <a:pt x="123" y="64"/>
                    <a:pt x="123" y="64"/>
                    <a:pt x="123" y="64"/>
                  </a:cubicBezTo>
                  <a:cubicBezTo>
                    <a:pt x="119" y="60"/>
                    <a:pt x="119" y="60"/>
                    <a:pt x="119" y="60"/>
                  </a:cubicBezTo>
                  <a:cubicBezTo>
                    <a:pt x="119" y="60"/>
                    <a:pt x="118" y="59"/>
                    <a:pt x="117" y="59"/>
                  </a:cubicBezTo>
                  <a:cubicBezTo>
                    <a:pt x="116" y="59"/>
                    <a:pt x="115" y="60"/>
                    <a:pt x="115" y="60"/>
                  </a:cubicBezTo>
                  <a:cubicBezTo>
                    <a:pt x="113" y="61"/>
                    <a:pt x="113" y="64"/>
                    <a:pt x="114" y="65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14" y="100"/>
                    <a:pt x="114" y="100"/>
                    <a:pt x="114" y="100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4" y="6"/>
                    <a:pt x="123" y="4"/>
                    <a:pt x="121" y="4"/>
                  </a:cubicBezTo>
                  <a:cubicBezTo>
                    <a:pt x="121" y="3"/>
                    <a:pt x="120" y="3"/>
                    <a:pt x="120" y="3"/>
                  </a:cubicBezTo>
                  <a:cubicBezTo>
                    <a:pt x="119" y="3"/>
                    <a:pt x="117" y="4"/>
                    <a:pt x="117" y="5"/>
                  </a:cubicBezTo>
                  <a:cubicBezTo>
                    <a:pt x="97" y="41"/>
                    <a:pt x="97" y="41"/>
                    <a:pt x="97" y="41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2" y="9"/>
                    <a:pt x="102" y="7"/>
                    <a:pt x="100" y="6"/>
                  </a:cubicBezTo>
                  <a:cubicBezTo>
                    <a:pt x="99" y="6"/>
                    <a:pt x="99" y="6"/>
                    <a:pt x="98" y="6"/>
                  </a:cubicBezTo>
                  <a:cubicBezTo>
                    <a:pt x="97" y="6"/>
                    <a:pt x="96" y="6"/>
                    <a:pt x="95" y="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6" y="3"/>
                    <a:pt x="86" y="3"/>
                    <a:pt x="86" y="3"/>
                  </a:cubicBezTo>
                  <a:cubicBezTo>
                    <a:pt x="86" y="1"/>
                    <a:pt x="84" y="0"/>
                    <a:pt x="8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Freeform 119"/>
            <p:cNvSpPr/>
            <p:nvPr/>
          </p:nvSpPr>
          <p:spPr bwMode="auto">
            <a:xfrm rot="-914136">
              <a:off x="3499710" y="127955"/>
              <a:ext cx="749422" cy="739714"/>
            </a:xfrm>
            <a:custGeom>
              <a:avLst/>
              <a:gdLst>
                <a:gd name="T0" fmla="*/ 2147483646 w 229"/>
                <a:gd name="T1" fmla="*/ 2147483646 h 226"/>
                <a:gd name="T2" fmla="*/ 2147483646 w 229"/>
                <a:gd name="T3" fmla="*/ 2147483646 h 226"/>
                <a:gd name="T4" fmla="*/ 2147483646 w 229"/>
                <a:gd name="T5" fmla="*/ 2147483646 h 226"/>
                <a:gd name="T6" fmla="*/ 2147483646 w 229"/>
                <a:gd name="T7" fmla="*/ 2147483646 h 226"/>
                <a:gd name="T8" fmla="*/ 2147483646 w 229"/>
                <a:gd name="T9" fmla="*/ 2147483646 h 226"/>
                <a:gd name="T10" fmla="*/ 2147483646 w 229"/>
                <a:gd name="T11" fmla="*/ 2147483646 h 226"/>
                <a:gd name="T12" fmla="*/ 2147483646 w 229"/>
                <a:gd name="T13" fmla="*/ 2147483646 h 226"/>
                <a:gd name="T14" fmla="*/ 2147483646 w 229"/>
                <a:gd name="T15" fmla="*/ 2147483646 h 226"/>
                <a:gd name="T16" fmla="*/ 2147483646 w 229"/>
                <a:gd name="T17" fmla="*/ 2147483646 h 226"/>
                <a:gd name="T18" fmla="*/ 2147483646 w 229"/>
                <a:gd name="T19" fmla="*/ 2147483646 h 226"/>
                <a:gd name="T20" fmla="*/ 2147483646 w 229"/>
                <a:gd name="T21" fmla="*/ 2147483646 h 226"/>
                <a:gd name="T22" fmla="*/ 2147483646 w 229"/>
                <a:gd name="T23" fmla="*/ 2147483646 h 226"/>
                <a:gd name="T24" fmla="*/ 2147483646 w 229"/>
                <a:gd name="T25" fmla="*/ 2147483646 h 226"/>
                <a:gd name="T26" fmla="*/ 2147483646 w 229"/>
                <a:gd name="T27" fmla="*/ 2147483646 h 226"/>
                <a:gd name="T28" fmla="*/ 2147483646 w 229"/>
                <a:gd name="T29" fmla="*/ 2147483646 h 226"/>
                <a:gd name="T30" fmla="*/ 2147483646 w 229"/>
                <a:gd name="T31" fmla="*/ 2147483646 h 226"/>
                <a:gd name="T32" fmla="*/ 2147483646 w 229"/>
                <a:gd name="T33" fmla="*/ 2147483646 h 226"/>
                <a:gd name="T34" fmla="*/ 2147483646 w 229"/>
                <a:gd name="T35" fmla="*/ 2147483646 h 226"/>
                <a:gd name="T36" fmla="*/ 2147483646 w 229"/>
                <a:gd name="T37" fmla="*/ 2147483646 h 226"/>
                <a:gd name="T38" fmla="*/ 2147483646 w 229"/>
                <a:gd name="T39" fmla="*/ 2147483646 h 226"/>
                <a:gd name="T40" fmla="*/ 2147483646 w 229"/>
                <a:gd name="T41" fmla="*/ 2147483646 h 226"/>
                <a:gd name="T42" fmla="*/ 2147483646 w 229"/>
                <a:gd name="T43" fmla="*/ 2147483646 h 226"/>
                <a:gd name="T44" fmla="*/ 2147483646 w 229"/>
                <a:gd name="T45" fmla="*/ 2147483646 h 226"/>
                <a:gd name="T46" fmla="*/ 2147483646 w 229"/>
                <a:gd name="T47" fmla="*/ 2147483646 h 226"/>
                <a:gd name="T48" fmla="*/ 2147483646 w 229"/>
                <a:gd name="T49" fmla="*/ 2147483646 h 226"/>
                <a:gd name="T50" fmla="*/ 2147483646 w 229"/>
                <a:gd name="T51" fmla="*/ 2147483646 h 226"/>
                <a:gd name="T52" fmla="*/ 2147483646 w 229"/>
                <a:gd name="T53" fmla="*/ 2147483646 h 226"/>
                <a:gd name="T54" fmla="*/ 2147483646 w 229"/>
                <a:gd name="T55" fmla="*/ 2147483646 h 226"/>
                <a:gd name="T56" fmla="*/ 2147483646 w 229"/>
                <a:gd name="T57" fmla="*/ 2147483646 h 226"/>
                <a:gd name="T58" fmla="*/ 2147483646 w 229"/>
                <a:gd name="T59" fmla="*/ 2147483646 h 226"/>
                <a:gd name="T60" fmla="*/ 2147483646 w 229"/>
                <a:gd name="T61" fmla="*/ 2147483646 h 226"/>
                <a:gd name="T62" fmla="*/ 2147483646 w 229"/>
                <a:gd name="T63" fmla="*/ 2147483646 h 226"/>
                <a:gd name="T64" fmla="*/ 2147483646 w 229"/>
                <a:gd name="T65" fmla="*/ 2147483646 h 226"/>
                <a:gd name="T66" fmla="*/ 2147483646 w 229"/>
                <a:gd name="T67" fmla="*/ 2147483646 h 226"/>
                <a:gd name="T68" fmla="*/ 2147483646 w 229"/>
                <a:gd name="T69" fmla="*/ 2147483646 h 226"/>
                <a:gd name="T70" fmla="*/ 2147483646 w 229"/>
                <a:gd name="T71" fmla="*/ 2147483646 h 226"/>
                <a:gd name="T72" fmla="*/ 2147483646 w 229"/>
                <a:gd name="T73" fmla="*/ 2147483646 h 226"/>
                <a:gd name="T74" fmla="*/ 2147483646 w 229"/>
                <a:gd name="T75" fmla="*/ 2147483646 h 226"/>
                <a:gd name="T76" fmla="*/ 2147483646 w 229"/>
                <a:gd name="T77" fmla="*/ 2147483646 h 226"/>
                <a:gd name="T78" fmla="*/ 2147483646 w 229"/>
                <a:gd name="T79" fmla="*/ 2147483646 h 226"/>
                <a:gd name="T80" fmla="*/ 2147483646 w 229"/>
                <a:gd name="T81" fmla="*/ 2147483646 h 226"/>
                <a:gd name="T82" fmla="*/ 2147483646 w 229"/>
                <a:gd name="T83" fmla="*/ 2147483646 h 226"/>
                <a:gd name="T84" fmla="*/ 2147483646 w 229"/>
                <a:gd name="T85" fmla="*/ 2147483646 h 226"/>
                <a:gd name="T86" fmla="*/ 2147483646 w 229"/>
                <a:gd name="T87" fmla="*/ 2147483646 h 226"/>
                <a:gd name="T88" fmla="*/ 2147483646 w 229"/>
                <a:gd name="T89" fmla="*/ 2147483646 h 226"/>
                <a:gd name="T90" fmla="*/ 2147483646 w 229"/>
                <a:gd name="T91" fmla="*/ 2147483646 h 226"/>
                <a:gd name="T92" fmla="*/ 2147483646 w 229"/>
                <a:gd name="T93" fmla="*/ 2147483646 h 226"/>
                <a:gd name="T94" fmla="*/ 2147483646 w 229"/>
                <a:gd name="T95" fmla="*/ 2147483646 h 226"/>
                <a:gd name="T96" fmla="*/ 2147483646 w 229"/>
                <a:gd name="T97" fmla="*/ 2147483646 h 226"/>
                <a:gd name="T98" fmla="*/ 2147483646 w 229"/>
                <a:gd name="T99" fmla="*/ 2147483646 h 226"/>
                <a:gd name="T100" fmla="*/ 2147483646 w 229"/>
                <a:gd name="T101" fmla="*/ 2147483646 h 226"/>
                <a:gd name="T102" fmla="*/ 2147483646 w 229"/>
                <a:gd name="T103" fmla="*/ 2147483646 h 226"/>
                <a:gd name="T104" fmla="*/ 2147483646 w 229"/>
                <a:gd name="T105" fmla="*/ 2147483646 h 226"/>
                <a:gd name="T106" fmla="*/ 2147483646 w 229"/>
                <a:gd name="T107" fmla="*/ 2147483646 h 226"/>
                <a:gd name="T108" fmla="*/ 2147483646 w 229"/>
                <a:gd name="T109" fmla="*/ 2147483646 h 226"/>
                <a:gd name="T110" fmla="*/ 2147483646 w 229"/>
                <a:gd name="T111" fmla="*/ 2147483646 h 226"/>
                <a:gd name="T112" fmla="*/ 2147483646 w 229"/>
                <a:gd name="T113" fmla="*/ 2147483646 h 22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29" h="226">
                  <a:moveTo>
                    <a:pt x="83" y="0"/>
                  </a:moveTo>
                  <a:cubicBezTo>
                    <a:pt x="82" y="0"/>
                    <a:pt x="82" y="1"/>
                    <a:pt x="82" y="1"/>
                  </a:cubicBezTo>
                  <a:cubicBezTo>
                    <a:pt x="80" y="1"/>
                    <a:pt x="79" y="3"/>
                    <a:pt x="80" y="5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4" y="13"/>
                    <a:pt x="73" y="13"/>
                    <a:pt x="72" y="13"/>
                  </a:cubicBezTo>
                  <a:cubicBezTo>
                    <a:pt x="71" y="13"/>
                    <a:pt x="70" y="14"/>
                    <a:pt x="69" y="15"/>
                  </a:cubicBezTo>
                  <a:cubicBezTo>
                    <a:pt x="69" y="17"/>
                    <a:pt x="69" y="19"/>
                    <a:pt x="71" y="20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23"/>
                    <a:pt x="54" y="23"/>
                    <a:pt x="53" y="23"/>
                  </a:cubicBezTo>
                  <a:cubicBezTo>
                    <a:pt x="52" y="23"/>
                    <a:pt x="51" y="23"/>
                    <a:pt x="50" y="24"/>
                  </a:cubicBezTo>
                  <a:cubicBezTo>
                    <a:pt x="49" y="26"/>
                    <a:pt x="50" y="28"/>
                    <a:pt x="51" y="29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8" y="71"/>
                    <a:pt x="88" y="71"/>
                    <a:pt x="88" y="71"/>
                  </a:cubicBezTo>
                  <a:cubicBezTo>
                    <a:pt x="88" y="69"/>
                    <a:pt x="87" y="67"/>
                    <a:pt x="85" y="67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3" y="67"/>
                    <a:pt x="81" y="69"/>
                    <a:pt x="81" y="71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3" y="69"/>
                    <a:pt x="72" y="68"/>
                    <a:pt x="71" y="68"/>
                  </a:cubicBezTo>
                  <a:cubicBezTo>
                    <a:pt x="70" y="68"/>
                    <a:pt x="70" y="69"/>
                    <a:pt x="69" y="69"/>
                  </a:cubicBezTo>
                  <a:cubicBezTo>
                    <a:pt x="68" y="71"/>
                    <a:pt x="68" y="73"/>
                    <a:pt x="69" y="74"/>
                  </a:cubicBezTo>
                  <a:cubicBezTo>
                    <a:pt x="77" y="82"/>
                    <a:pt x="77" y="82"/>
                    <a:pt x="77" y="82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0" y="83"/>
                    <a:pt x="68" y="85"/>
                    <a:pt x="69" y="87"/>
                  </a:cubicBezTo>
                  <a:cubicBezTo>
                    <a:pt x="69" y="88"/>
                    <a:pt x="71" y="89"/>
                    <a:pt x="72" y="89"/>
                  </a:cubicBezTo>
                  <a:cubicBezTo>
                    <a:pt x="72" y="89"/>
                    <a:pt x="73" y="89"/>
                    <a:pt x="73" y="89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2"/>
                    <a:pt x="25" y="52"/>
                  </a:cubicBezTo>
                  <a:cubicBezTo>
                    <a:pt x="24" y="52"/>
                    <a:pt x="24" y="52"/>
                    <a:pt x="23" y="52"/>
                  </a:cubicBezTo>
                  <a:cubicBezTo>
                    <a:pt x="22" y="53"/>
                    <a:pt x="21" y="56"/>
                    <a:pt x="22" y="57"/>
                  </a:cubicBezTo>
                  <a:cubicBezTo>
                    <a:pt x="43" y="92"/>
                    <a:pt x="43" y="92"/>
                    <a:pt x="43" y="92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19" y="73"/>
                    <a:pt x="19" y="73"/>
                    <a:pt x="19" y="73"/>
                  </a:cubicBezTo>
                  <a:cubicBezTo>
                    <a:pt x="19" y="72"/>
                    <a:pt x="18" y="72"/>
                    <a:pt x="16" y="72"/>
                  </a:cubicBezTo>
                  <a:cubicBezTo>
                    <a:pt x="16" y="72"/>
                    <a:pt x="15" y="72"/>
                    <a:pt x="15" y="72"/>
                  </a:cubicBezTo>
                  <a:cubicBezTo>
                    <a:pt x="13" y="73"/>
                    <a:pt x="13" y="75"/>
                    <a:pt x="14" y="77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4" y="83"/>
                    <a:pt x="4" y="83"/>
                  </a:cubicBezTo>
                  <a:cubicBezTo>
                    <a:pt x="3" y="83"/>
                    <a:pt x="1" y="84"/>
                    <a:pt x="1" y="85"/>
                  </a:cubicBezTo>
                  <a:cubicBezTo>
                    <a:pt x="0" y="87"/>
                    <a:pt x="2" y="89"/>
                    <a:pt x="3" y="89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8" y="99"/>
                    <a:pt x="8" y="99"/>
                    <a:pt x="8" y="99"/>
                  </a:cubicBezTo>
                  <a:cubicBezTo>
                    <a:pt x="7" y="100"/>
                    <a:pt x="6" y="102"/>
                    <a:pt x="7" y="103"/>
                  </a:cubicBezTo>
                  <a:cubicBezTo>
                    <a:pt x="8" y="104"/>
                    <a:pt x="9" y="105"/>
                    <a:pt x="10" y="105"/>
                  </a:cubicBezTo>
                  <a:cubicBezTo>
                    <a:pt x="11" y="105"/>
                    <a:pt x="11" y="105"/>
                    <a:pt x="12" y="104"/>
                  </a:cubicBezTo>
                  <a:cubicBezTo>
                    <a:pt x="27" y="95"/>
                    <a:pt x="27" y="95"/>
                    <a:pt x="27" y="95"/>
                  </a:cubicBezTo>
                  <a:cubicBezTo>
                    <a:pt x="27" y="95"/>
                    <a:pt x="27" y="95"/>
                    <a:pt x="27" y="95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7" y="120"/>
                    <a:pt x="7" y="120"/>
                    <a:pt x="7" y="120"/>
                  </a:cubicBezTo>
                  <a:cubicBezTo>
                    <a:pt x="5" y="121"/>
                    <a:pt x="5" y="123"/>
                    <a:pt x="6" y="125"/>
                  </a:cubicBezTo>
                  <a:cubicBezTo>
                    <a:pt x="6" y="126"/>
                    <a:pt x="7" y="126"/>
                    <a:pt x="8" y="126"/>
                  </a:cubicBezTo>
                  <a:cubicBezTo>
                    <a:pt x="9" y="126"/>
                    <a:pt x="10" y="126"/>
                    <a:pt x="10" y="126"/>
                  </a:cubicBezTo>
                  <a:cubicBezTo>
                    <a:pt x="51" y="101"/>
                    <a:pt x="51" y="101"/>
                    <a:pt x="51" y="101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5"/>
                    <a:pt x="64" y="115"/>
                    <a:pt x="63" y="115"/>
                  </a:cubicBezTo>
                  <a:cubicBezTo>
                    <a:pt x="62" y="115"/>
                    <a:pt x="61" y="115"/>
                    <a:pt x="60" y="116"/>
                  </a:cubicBezTo>
                  <a:cubicBezTo>
                    <a:pt x="59" y="118"/>
                    <a:pt x="60" y="120"/>
                    <a:pt x="61" y="121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4" y="127"/>
                    <a:pt x="53" y="129"/>
                    <a:pt x="54" y="131"/>
                  </a:cubicBezTo>
                  <a:cubicBezTo>
                    <a:pt x="54" y="132"/>
                    <a:pt x="56" y="133"/>
                    <a:pt x="57" y="133"/>
                  </a:cubicBezTo>
                  <a:cubicBezTo>
                    <a:pt x="57" y="133"/>
                    <a:pt x="58" y="133"/>
                    <a:pt x="58" y="133"/>
                  </a:cubicBezTo>
                  <a:cubicBezTo>
                    <a:pt x="68" y="130"/>
                    <a:pt x="68" y="130"/>
                    <a:pt x="68" y="130"/>
                  </a:cubicBezTo>
                  <a:cubicBezTo>
                    <a:pt x="67" y="135"/>
                    <a:pt x="67" y="135"/>
                    <a:pt x="67" y="135"/>
                  </a:cubicBezTo>
                  <a:cubicBezTo>
                    <a:pt x="66" y="137"/>
                    <a:pt x="67" y="139"/>
                    <a:pt x="69" y="140"/>
                  </a:cubicBezTo>
                  <a:cubicBezTo>
                    <a:pt x="69" y="140"/>
                    <a:pt x="70" y="140"/>
                    <a:pt x="70" y="140"/>
                  </a:cubicBezTo>
                  <a:cubicBezTo>
                    <a:pt x="71" y="140"/>
                    <a:pt x="73" y="139"/>
                    <a:pt x="73" y="13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68" y="158"/>
                    <a:pt x="68" y="158"/>
                    <a:pt x="68" y="158"/>
                  </a:cubicBezTo>
                  <a:cubicBezTo>
                    <a:pt x="20" y="159"/>
                    <a:pt x="20" y="159"/>
                    <a:pt x="20" y="159"/>
                  </a:cubicBezTo>
                  <a:cubicBezTo>
                    <a:pt x="18" y="159"/>
                    <a:pt x="16" y="160"/>
                    <a:pt x="16" y="162"/>
                  </a:cubicBezTo>
                  <a:cubicBezTo>
                    <a:pt x="16" y="164"/>
                    <a:pt x="18" y="165"/>
                    <a:pt x="20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51" y="175"/>
                    <a:pt x="51" y="175"/>
                    <a:pt x="51" y="175"/>
                  </a:cubicBezTo>
                  <a:cubicBezTo>
                    <a:pt x="50" y="176"/>
                    <a:pt x="50" y="176"/>
                    <a:pt x="50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1" y="176"/>
                    <a:pt x="29" y="178"/>
                    <a:pt x="29" y="179"/>
                  </a:cubicBezTo>
                  <a:cubicBezTo>
                    <a:pt x="29" y="181"/>
                    <a:pt x="31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44" y="182"/>
                    <a:pt x="44" y="182"/>
                    <a:pt x="44" y="182"/>
                  </a:cubicBezTo>
                  <a:cubicBezTo>
                    <a:pt x="34" y="193"/>
                    <a:pt x="34" y="193"/>
                    <a:pt x="34" y="193"/>
                  </a:cubicBezTo>
                  <a:cubicBezTo>
                    <a:pt x="32" y="194"/>
                    <a:pt x="32" y="197"/>
                    <a:pt x="34" y="198"/>
                  </a:cubicBezTo>
                  <a:cubicBezTo>
                    <a:pt x="34" y="198"/>
                    <a:pt x="35" y="199"/>
                    <a:pt x="36" y="199"/>
                  </a:cubicBezTo>
                  <a:cubicBezTo>
                    <a:pt x="37" y="199"/>
                    <a:pt x="38" y="198"/>
                    <a:pt x="39" y="198"/>
                  </a:cubicBezTo>
                  <a:cubicBezTo>
                    <a:pt x="49" y="187"/>
                    <a:pt x="49" y="187"/>
                    <a:pt x="49" y="187"/>
                  </a:cubicBezTo>
                  <a:cubicBezTo>
                    <a:pt x="49" y="198"/>
                    <a:pt x="49" y="198"/>
                    <a:pt x="49" y="198"/>
                  </a:cubicBezTo>
                  <a:cubicBezTo>
                    <a:pt x="49" y="200"/>
                    <a:pt x="50" y="201"/>
                    <a:pt x="52" y="201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4" y="201"/>
                    <a:pt x="56" y="200"/>
                    <a:pt x="56" y="198"/>
                  </a:cubicBezTo>
                  <a:cubicBezTo>
                    <a:pt x="55" y="181"/>
                    <a:pt x="55" y="181"/>
                    <a:pt x="55" y="181"/>
                  </a:cubicBezTo>
                  <a:cubicBezTo>
                    <a:pt x="56" y="180"/>
                    <a:pt x="56" y="180"/>
                    <a:pt x="56" y="180"/>
                  </a:cubicBezTo>
                  <a:cubicBezTo>
                    <a:pt x="66" y="169"/>
                    <a:pt x="66" y="169"/>
                    <a:pt x="66" y="169"/>
                  </a:cubicBezTo>
                  <a:cubicBezTo>
                    <a:pt x="67" y="210"/>
                    <a:pt x="67" y="210"/>
                    <a:pt x="67" y="210"/>
                  </a:cubicBezTo>
                  <a:cubicBezTo>
                    <a:pt x="67" y="212"/>
                    <a:pt x="68" y="213"/>
                    <a:pt x="70" y="213"/>
                  </a:cubicBezTo>
                  <a:cubicBezTo>
                    <a:pt x="70" y="213"/>
                    <a:pt x="70" y="213"/>
                    <a:pt x="70" y="213"/>
                  </a:cubicBezTo>
                  <a:cubicBezTo>
                    <a:pt x="72" y="213"/>
                    <a:pt x="74" y="212"/>
                    <a:pt x="74" y="210"/>
                  </a:cubicBezTo>
                  <a:cubicBezTo>
                    <a:pt x="72" y="162"/>
                    <a:pt x="72" y="162"/>
                    <a:pt x="72" y="162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2" y="152"/>
                    <a:pt x="102" y="152"/>
                    <a:pt x="102" y="152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0" y="158"/>
                    <a:pt x="89" y="160"/>
                    <a:pt x="90" y="162"/>
                  </a:cubicBezTo>
                  <a:cubicBezTo>
                    <a:pt x="91" y="163"/>
                    <a:pt x="92" y="164"/>
                    <a:pt x="93" y="164"/>
                  </a:cubicBezTo>
                  <a:cubicBezTo>
                    <a:pt x="94" y="164"/>
                    <a:pt x="94" y="164"/>
                    <a:pt x="95" y="163"/>
                  </a:cubicBezTo>
                  <a:cubicBezTo>
                    <a:pt x="100" y="161"/>
                    <a:pt x="100" y="161"/>
                    <a:pt x="100" y="161"/>
                  </a:cubicBezTo>
                  <a:cubicBezTo>
                    <a:pt x="97" y="171"/>
                    <a:pt x="97" y="171"/>
                    <a:pt x="97" y="171"/>
                  </a:cubicBezTo>
                  <a:cubicBezTo>
                    <a:pt x="97" y="172"/>
                    <a:pt x="98" y="174"/>
                    <a:pt x="100" y="175"/>
                  </a:cubicBezTo>
                  <a:cubicBezTo>
                    <a:pt x="100" y="175"/>
                    <a:pt x="100" y="175"/>
                    <a:pt x="101" y="175"/>
                  </a:cubicBezTo>
                  <a:cubicBezTo>
                    <a:pt x="102" y="175"/>
                    <a:pt x="103" y="174"/>
                    <a:pt x="104" y="17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10" y="166"/>
                    <a:pt x="110" y="166"/>
                    <a:pt x="110" y="166"/>
                  </a:cubicBezTo>
                  <a:cubicBezTo>
                    <a:pt x="111" y="167"/>
                    <a:pt x="112" y="167"/>
                    <a:pt x="113" y="167"/>
                  </a:cubicBezTo>
                  <a:cubicBezTo>
                    <a:pt x="113" y="167"/>
                    <a:pt x="114" y="167"/>
                    <a:pt x="115" y="166"/>
                  </a:cubicBezTo>
                  <a:cubicBezTo>
                    <a:pt x="116" y="165"/>
                    <a:pt x="116" y="163"/>
                    <a:pt x="115" y="161"/>
                  </a:cubicBezTo>
                  <a:cubicBezTo>
                    <a:pt x="108" y="154"/>
                    <a:pt x="108" y="154"/>
                    <a:pt x="108" y="154"/>
                  </a:cubicBezTo>
                  <a:cubicBezTo>
                    <a:pt x="115" y="126"/>
                    <a:pt x="115" y="126"/>
                    <a:pt x="115" y="126"/>
                  </a:cubicBezTo>
                  <a:cubicBezTo>
                    <a:pt x="130" y="176"/>
                    <a:pt x="130" y="176"/>
                    <a:pt x="130" y="176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6" y="220"/>
                    <a:pt x="106" y="222"/>
                    <a:pt x="108" y="223"/>
                  </a:cubicBezTo>
                  <a:cubicBezTo>
                    <a:pt x="109" y="223"/>
                    <a:pt x="109" y="223"/>
                    <a:pt x="110" y="223"/>
                  </a:cubicBezTo>
                  <a:cubicBezTo>
                    <a:pt x="111" y="223"/>
                    <a:pt x="112" y="222"/>
                    <a:pt x="113" y="221"/>
                  </a:cubicBezTo>
                  <a:cubicBezTo>
                    <a:pt x="132" y="185"/>
                    <a:pt x="132" y="185"/>
                    <a:pt x="132" y="185"/>
                  </a:cubicBezTo>
                  <a:cubicBezTo>
                    <a:pt x="136" y="200"/>
                    <a:pt x="136" y="200"/>
                    <a:pt x="136" y="200"/>
                  </a:cubicBezTo>
                  <a:cubicBezTo>
                    <a:pt x="136" y="200"/>
                    <a:pt x="136" y="200"/>
                    <a:pt x="136" y="200"/>
                  </a:cubicBezTo>
                  <a:cubicBezTo>
                    <a:pt x="128" y="216"/>
                    <a:pt x="128" y="216"/>
                    <a:pt x="128" y="216"/>
                  </a:cubicBezTo>
                  <a:cubicBezTo>
                    <a:pt x="127" y="217"/>
                    <a:pt x="128" y="219"/>
                    <a:pt x="129" y="220"/>
                  </a:cubicBezTo>
                  <a:cubicBezTo>
                    <a:pt x="130" y="220"/>
                    <a:pt x="131" y="221"/>
                    <a:pt x="131" y="221"/>
                  </a:cubicBezTo>
                  <a:cubicBezTo>
                    <a:pt x="132" y="221"/>
                    <a:pt x="133" y="220"/>
                    <a:pt x="134" y="219"/>
                  </a:cubicBezTo>
                  <a:cubicBezTo>
                    <a:pt x="139" y="209"/>
                    <a:pt x="139" y="209"/>
                    <a:pt x="139" y="209"/>
                  </a:cubicBezTo>
                  <a:cubicBezTo>
                    <a:pt x="143" y="223"/>
                    <a:pt x="143" y="223"/>
                    <a:pt x="143" y="223"/>
                  </a:cubicBezTo>
                  <a:cubicBezTo>
                    <a:pt x="144" y="225"/>
                    <a:pt x="145" y="226"/>
                    <a:pt x="147" y="226"/>
                  </a:cubicBezTo>
                  <a:cubicBezTo>
                    <a:pt x="147" y="226"/>
                    <a:pt x="147" y="226"/>
                    <a:pt x="148" y="226"/>
                  </a:cubicBezTo>
                  <a:cubicBezTo>
                    <a:pt x="149" y="225"/>
                    <a:pt x="150" y="223"/>
                    <a:pt x="150" y="221"/>
                  </a:cubicBezTo>
                  <a:cubicBezTo>
                    <a:pt x="146" y="207"/>
                    <a:pt x="146" y="207"/>
                    <a:pt x="146" y="207"/>
                  </a:cubicBezTo>
                  <a:cubicBezTo>
                    <a:pt x="155" y="213"/>
                    <a:pt x="155" y="213"/>
                    <a:pt x="155" y="213"/>
                  </a:cubicBezTo>
                  <a:cubicBezTo>
                    <a:pt x="156" y="213"/>
                    <a:pt x="156" y="213"/>
                    <a:pt x="157" y="213"/>
                  </a:cubicBezTo>
                  <a:cubicBezTo>
                    <a:pt x="158" y="213"/>
                    <a:pt x="159" y="212"/>
                    <a:pt x="160" y="211"/>
                  </a:cubicBezTo>
                  <a:cubicBezTo>
                    <a:pt x="161" y="210"/>
                    <a:pt x="160" y="207"/>
                    <a:pt x="159" y="207"/>
                  </a:cubicBezTo>
                  <a:cubicBezTo>
                    <a:pt x="143" y="198"/>
                    <a:pt x="143" y="198"/>
                    <a:pt x="143" y="198"/>
                  </a:cubicBezTo>
                  <a:cubicBezTo>
                    <a:pt x="143" y="198"/>
                    <a:pt x="143" y="198"/>
                    <a:pt x="143" y="198"/>
                  </a:cubicBezTo>
                  <a:cubicBezTo>
                    <a:pt x="139" y="183"/>
                    <a:pt x="139" y="183"/>
                    <a:pt x="139" y="183"/>
                  </a:cubicBezTo>
                  <a:cubicBezTo>
                    <a:pt x="175" y="203"/>
                    <a:pt x="175" y="203"/>
                    <a:pt x="175" y="203"/>
                  </a:cubicBezTo>
                  <a:cubicBezTo>
                    <a:pt x="175" y="203"/>
                    <a:pt x="176" y="204"/>
                    <a:pt x="176" y="204"/>
                  </a:cubicBezTo>
                  <a:cubicBezTo>
                    <a:pt x="178" y="204"/>
                    <a:pt x="179" y="203"/>
                    <a:pt x="179" y="202"/>
                  </a:cubicBezTo>
                  <a:cubicBezTo>
                    <a:pt x="180" y="200"/>
                    <a:pt x="180" y="198"/>
                    <a:pt x="178" y="197"/>
                  </a:cubicBezTo>
                  <a:cubicBezTo>
                    <a:pt x="136" y="174"/>
                    <a:pt x="136" y="174"/>
                    <a:pt x="136" y="17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55"/>
                    <a:pt x="141" y="155"/>
                    <a:pt x="141" y="155"/>
                  </a:cubicBezTo>
                  <a:cubicBezTo>
                    <a:pt x="141" y="157"/>
                    <a:pt x="143" y="159"/>
                    <a:pt x="145" y="159"/>
                  </a:cubicBezTo>
                  <a:cubicBezTo>
                    <a:pt x="145" y="159"/>
                    <a:pt x="145" y="159"/>
                    <a:pt x="145" y="159"/>
                  </a:cubicBezTo>
                  <a:cubicBezTo>
                    <a:pt x="147" y="159"/>
                    <a:pt x="148" y="157"/>
                    <a:pt x="148" y="156"/>
                  </a:cubicBezTo>
                  <a:cubicBezTo>
                    <a:pt x="149" y="150"/>
                    <a:pt x="149" y="150"/>
                    <a:pt x="149" y="150"/>
                  </a:cubicBezTo>
                  <a:cubicBezTo>
                    <a:pt x="156" y="157"/>
                    <a:pt x="156" y="157"/>
                    <a:pt x="156" y="157"/>
                  </a:cubicBezTo>
                  <a:cubicBezTo>
                    <a:pt x="156" y="158"/>
                    <a:pt x="157" y="158"/>
                    <a:pt x="158" y="158"/>
                  </a:cubicBezTo>
                  <a:cubicBezTo>
                    <a:pt x="159" y="158"/>
                    <a:pt x="160" y="158"/>
                    <a:pt x="161" y="157"/>
                  </a:cubicBezTo>
                  <a:cubicBezTo>
                    <a:pt x="162" y="156"/>
                    <a:pt x="162" y="153"/>
                    <a:pt x="160" y="152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60" y="143"/>
                    <a:pt x="161" y="141"/>
                    <a:pt x="161" y="139"/>
                  </a:cubicBezTo>
                  <a:cubicBezTo>
                    <a:pt x="160" y="138"/>
                    <a:pt x="159" y="137"/>
                    <a:pt x="157" y="137"/>
                  </a:cubicBezTo>
                  <a:cubicBezTo>
                    <a:pt x="157" y="137"/>
                    <a:pt x="157" y="137"/>
                    <a:pt x="157" y="137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26" y="119"/>
                    <a:pt x="126" y="119"/>
                    <a:pt x="126" y="119"/>
                  </a:cubicBezTo>
                  <a:cubicBezTo>
                    <a:pt x="177" y="132"/>
                    <a:pt x="177" y="132"/>
                    <a:pt x="177" y="132"/>
                  </a:cubicBezTo>
                  <a:cubicBezTo>
                    <a:pt x="202" y="173"/>
                    <a:pt x="202" y="173"/>
                    <a:pt x="202" y="173"/>
                  </a:cubicBezTo>
                  <a:cubicBezTo>
                    <a:pt x="202" y="174"/>
                    <a:pt x="203" y="174"/>
                    <a:pt x="205" y="174"/>
                  </a:cubicBezTo>
                  <a:cubicBezTo>
                    <a:pt x="205" y="174"/>
                    <a:pt x="206" y="174"/>
                    <a:pt x="206" y="174"/>
                  </a:cubicBezTo>
                  <a:cubicBezTo>
                    <a:pt x="208" y="173"/>
                    <a:pt x="208" y="171"/>
                    <a:pt x="207" y="169"/>
                  </a:cubicBezTo>
                  <a:cubicBezTo>
                    <a:pt x="186" y="134"/>
                    <a:pt x="186" y="134"/>
                    <a:pt x="186" y="134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10" y="153"/>
                    <a:pt x="210" y="153"/>
                    <a:pt x="210" y="153"/>
                  </a:cubicBezTo>
                  <a:cubicBezTo>
                    <a:pt x="211" y="154"/>
                    <a:pt x="212" y="154"/>
                    <a:pt x="213" y="154"/>
                  </a:cubicBezTo>
                  <a:cubicBezTo>
                    <a:pt x="214" y="154"/>
                    <a:pt x="214" y="154"/>
                    <a:pt x="215" y="154"/>
                  </a:cubicBezTo>
                  <a:cubicBezTo>
                    <a:pt x="216" y="153"/>
                    <a:pt x="217" y="151"/>
                    <a:pt x="216" y="149"/>
                  </a:cubicBezTo>
                  <a:cubicBezTo>
                    <a:pt x="210" y="140"/>
                    <a:pt x="210" y="140"/>
                    <a:pt x="210" y="140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3"/>
                    <a:pt x="225" y="143"/>
                    <a:pt x="225" y="143"/>
                  </a:cubicBezTo>
                  <a:cubicBezTo>
                    <a:pt x="227" y="143"/>
                    <a:pt x="228" y="142"/>
                    <a:pt x="229" y="141"/>
                  </a:cubicBezTo>
                  <a:cubicBezTo>
                    <a:pt x="229" y="139"/>
                    <a:pt x="228" y="137"/>
                    <a:pt x="226" y="137"/>
                  </a:cubicBezTo>
                  <a:cubicBezTo>
                    <a:pt x="212" y="133"/>
                    <a:pt x="212" y="133"/>
                    <a:pt x="212" y="133"/>
                  </a:cubicBezTo>
                  <a:cubicBezTo>
                    <a:pt x="221" y="128"/>
                    <a:pt x="221" y="128"/>
                    <a:pt x="221" y="128"/>
                  </a:cubicBezTo>
                  <a:cubicBezTo>
                    <a:pt x="223" y="127"/>
                    <a:pt x="223" y="125"/>
                    <a:pt x="222" y="123"/>
                  </a:cubicBezTo>
                  <a:cubicBezTo>
                    <a:pt x="222" y="122"/>
                    <a:pt x="221" y="121"/>
                    <a:pt x="219" y="121"/>
                  </a:cubicBezTo>
                  <a:cubicBezTo>
                    <a:pt x="219" y="121"/>
                    <a:pt x="218" y="121"/>
                    <a:pt x="218" y="122"/>
                  </a:cubicBezTo>
                  <a:cubicBezTo>
                    <a:pt x="203" y="131"/>
                    <a:pt x="203" y="131"/>
                    <a:pt x="203" y="131"/>
                  </a:cubicBezTo>
                  <a:cubicBezTo>
                    <a:pt x="202" y="131"/>
                    <a:pt x="202" y="131"/>
                    <a:pt x="202" y="131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4" y="105"/>
                    <a:pt x="225" y="103"/>
                    <a:pt x="224" y="101"/>
                  </a:cubicBezTo>
                  <a:cubicBezTo>
                    <a:pt x="223" y="100"/>
                    <a:pt x="222" y="100"/>
                    <a:pt x="221" y="100"/>
                  </a:cubicBezTo>
                  <a:cubicBezTo>
                    <a:pt x="220" y="100"/>
                    <a:pt x="220" y="100"/>
                    <a:pt x="219" y="100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5" y="111"/>
                    <a:pt x="166" y="112"/>
                    <a:pt x="166" y="112"/>
                  </a:cubicBezTo>
                  <a:cubicBezTo>
                    <a:pt x="168" y="112"/>
                    <a:pt x="169" y="111"/>
                    <a:pt x="169" y="110"/>
                  </a:cubicBezTo>
                  <a:cubicBezTo>
                    <a:pt x="170" y="108"/>
                    <a:pt x="170" y="106"/>
                    <a:pt x="168" y="105"/>
                  </a:cubicBezTo>
                  <a:cubicBezTo>
                    <a:pt x="164" y="102"/>
                    <a:pt x="164" y="102"/>
                    <a:pt x="164" y="102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5" y="99"/>
                    <a:pt x="176" y="97"/>
                    <a:pt x="176" y="95"/>
                  </a:cubicBezTo>
                  <a:cubicBezTo>
                    <a:pt x="175" y="94"/>
                    <a:pt x="174" y="93"/>
                    <a:pt x="172" y="93"/>
                  </a:cubicBezTo>
                  <a:cubicBezTo>
                    <a:pt x="172" y="93"/>
                    <a:pt x="172" y="93"/>
                    <a:pt x="171" y="93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89"/>
                    <a:pt x="162" y="87"/>
                    <a:pt x="161" y="87"/>
                  </a:cubicBezTo>
                  <a:cubicBezTo>
                    <a:pt x="160" y="86"/>
                    <a:pt x="160" y="86"/>
                    <a:pt x="159" y="86"/>
                  </a:cubicBezTo>
                  <a:cubicBezTo>
                    <a:pt x="158" y="86"/>
                    <a:pt x="157" y="87"/>
                    <a:pt x="156" y="89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26" y="106"/>
                    <a:pt x="126" y="106"/>
                    <a:pt x="126" y="106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12" y="68"/>
                    <a:pt x="213" y="66"/>
                    <a:pt x="213" y="64"/>
                  </a:cubicBezTo>
                  <a:cubicBezTo>
                    <a:pt x="213" y="62"/>
                    <a:pt x="211" y="61"/>
                    <a:pt x="210" y="61"/>
                  </a:cubicBezTo>
                  <a:cubicBezTo>
                    <a:pt x="210" y="61"/>
                    <a:pt x="210" y="61"/>
                    <a:pt x="210" y="61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97" y="50"/>
                    <a:pt x="197" y="50"/>
                    <a:pt x="197" y="50"/>
                  </a:cubicBezTo>
                  <a:cubicBezTo>
                    <a:pt x="199" y="50"/>
                    <a:pt x="200" y="49"/>
                    <a:pt x="200" y="47"/>
                  </a:cubicBezTo>
                  <a:cubicBezTo>
                    <a:pt x="200" y="45"/>
                    <a:pt x="198" y="44"/>
                    <a:pt x="197" y="44"/>
                  </a:cubicBezTo>
                  <a:cubicBezTo>
                    <a:pt x="197" y="44"/>
                    <a:pt x="197" y="44"/>
                    <a:pt x="197" y="44"/>
                  </a:cubicBezTo>
                  <a:cubicBezTo>
                    <a:pt x="186" y="44"/>
                    <a:pt x="186" y="44"/>
                    <a:pt x="186" y="44"/>
                  </a:cubicBezTo>
                  <a:cubicBezTo>
                    <a:pt x="196" y="33"/>
                    <a:pt x="196" y="33"/>
                    <a:pt x="196" y="33"/>
                  </a:cubicBezTo>
                  <a:cubicBezTo>
                    <a:pt x="197" y="32"/>
                    <a:pt x="197" y="30"/>
                    <a:pt x="196" y="28"/>
                  </a:cubicBezTo>
                  <a:cubicBezTo>
                    <a:pt x="195" y="28"/>
                    <a:pt x="194" y="27"/>
                    <a:pt x="193" y="27"/>
                  </a:cubicBezTo>
                  <a:cubicBezTo>
                    <a:pt x="192" y="27"/>
                    <a:pt x="192" y="28"/>
                    <a:pt x="191" y="28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26"/>
                    <a:pt x="179" y="25"/>
                    <a:pt x="177" y="25"/>
                  </a:cubicBezTo>
                  <a:cubicBezTo>
                    <a:pt x="177" y="25"/>
                    <a:pt x="177" y="25"/>
                    <a:pt x="177" y="25"/>
                  </a:cubicBezTo>
                  <a:cubicBezTo>
                    <a:pt x="175" y="25"/>
                    <a:pt x="174" y="26"/>
                    <a:pt x="174" y="28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3" y="16"/>
                    <a:pt x="163" y="16"/>
                    <a:pt x="163" y="16"/>
                  </a:cubicBezTo>
                  <a:cubicBezTo>
                    <a:pt x="163" y="14"/>
                    <a:pt x="161" y="13"/>
                    <a:pt x="159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7" y="13"/>
                    <a:pt x="156" y="14"/>
                    <a:pt x="156" y="16"/>
                  </a:cubicBezTo>
                  <a:cubicBezTo>
                    <a:pt x="157" y="64"/>
                    <a:pt x="157" y="64"/>
                    <a:pt x="157" y="64"/>
                  </a:cubicBezTo>
                  <a:cubicBezTo>
                    <a:pt x="121" y="102"/>
                    <a:pt x="121" y="102"/>
                    <a:pt x="121" y="102"/>
                  </a:cubicBezTo>
                  <a:cubicBezTo>
                    <a:pt x="128" y="74"/>
                    <a:pt x="128" y="74"/>
                    <a:pt x="128" y="74"/>
                  </a:cubicBezTo>
                  <a:cubicBezTo>
                    <a:pt x="138" y="69"/>
                    <a:pt x="138" y="69"/>
                    <a:pt x="138" y="69"/>
                  </a:cubicBezTo>
                  <a:cubicBezTo>
                    <a:pt x="139" y="68"/>
                    <a:pt x="140" y="66"/>
                    <a:pt x="139" y="64"/>
                  </a:cubicBezTo>
                  <a:cubicBezTo>
                    <a:pt x="139" y="63"/>
                    <a:pt x="138" y="62"/>
                    <a:pt x="136" y="62"/>
                  </a:cubicBezTo>
                  <a:cubicBezTo>
                    <a:pt x="136" y="62"/>
                    <a:pt x="135" y="63"/>
                    <a:pt x="135" y="63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3" y="54"/>
                    <a:pt x="132" y="52"/>
                    <a:pt x="130" y="52"/>
                  </a:cubicBezTo>
                  <a:cubicBezTo>
                    <a:pt x="129" y="51"/>
                    <a:pt x="129" y="51"/>
                    <a:pt x="129" y="51"/>
                  </a:cubicBezTo>
                  <a:cubicBezTo>
                    <a:pt x="127" y="51"/>
                    <a:pt x="126" y="52"/>
                    <a:pt x="126" y="54"/>
                  </a:cubicBezTo>
                  <a:cubicBezTo>
                    <a:pt x="123" y="64"/>
                    <a:pt x="123" y="64"/>
                    <a:pt x="123" y="64"/>
                  </a:cubicBezTo>
                  <a:cubicBezTo>
                    <a:pt x="119" y="60"/>
                    <a:pt x="119" y="60"/>
                    <a:pt x="119" y="60"/>
                  </a:cubicBezTo>
                  <a:cubicBezTo>
                    <a:pt x="119" y="60"/>
                    <a:pt x="118" y="59"/>
                    <a:pt x="117" y="59"/>
                  </a:cubicBezTo>
                  <a:cubicBezTo>
                    <a:pt x="116" y="59"/>
                    <a:pt x="115" y="60"/>
                    <a:pt x="115" y="60"/>
                  </a:cubicBezTo>
                  <a:cubicBezTo>
                    <a:pt x="113" y="61"/>
                    <a:pt x="113" y="64"/>
                    <a:pt x="114" y="65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14" y="100"/>
                    <a:pt x="114" y="100"/>
                    <a:pt x="114" y="100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4" y="6"/>
                    <a:pt x="123" y="4"/>
                    <a:pt x="121" y="4"/>
                  </a:cubicBezTo>
                  <a:cubicBezTo>
                    <a:pt x="121" y="3"/>
                    <a:pt x="120" y="3"/>
                    <a:pt x="120" y="3"/>
                  </a:cubicBezTo>
                  <a:cubicBezTo>
                    <a:pt x="119" y="3"/>
                    <a:pt x="117" y="4"/>
                    <a:pt x="117" y="5"/>
                  </a:cubicBezTo>
                  <a:cubicBezTo>
                    <a:pt x="97" y="41"/>
                    <a:pt x="97" y="41"/>
                    <a:pt x="97" y="41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2" y="9"/>
                    <a:pt x="102" y="7"/>
                    <a:pt x="100" y="6"/>
                  </a:cubicBezTo>
                  <a:cubicBezTo>
                    <a:pt x="99" y="6"/>
                    <a:pt x="99" y="6"/>
                    <a:pt x="98" y="6"/>
                  </a:cubicBezTo>
                  <a:cubicBezTo>
                    <a:pt x="97" y="6"/>
                    <a:pt x="96" y="6"/>
                    <a:pt x="95" y="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6" y="3"/>
                    <a:pt x="86" y="3"/>
                    <a:pt x="86" y="3"/>
                  </a:cubicBezTo>
                  <a:cubicBezTo>
                    <a:pt x="86" y="1"/>
                    <a:pt x="84" y="0"/>
                    <a:pt x="8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Freeform 119"/>
            <p:cNvSpPr/>
            <p:nvPr/>
          </p:nvSpPr>
          <p:spPr bwMode="auto">
            <a:xfrm rot="-914136">
              <a:off x="4649022" y="0"/>
              <a:ext cx="1008690" cy="995624"/>
            </a:xfrm>
            <a:custGeom>
              <a:avLst/>
              <a:gdLst>
                <a:gd name="T0" fmla="*/ 2147483646 w 229"/>
                <a:gd name="T1" fmla="*/ 2147483646 h 226"/>
                <a:gd name="T2" fmla="*/ 2147483646 w 229"/>
                <a:gd name="T3" fmla="*/ 2147483646 h 226"/>
                <a:gd name="T4" fmla="*/ 2147483646 w 229"/>
                <a:gd name="T5" fmla="*/ 2147483646 h 226"/>
                <a:gd name="T6" fmla="*/ 2147483646 w 229"/>
                <a:gd name="T7" fmla="*/ 2147483646 h 226"/>
                <a:gd name="T8" fmla="*/ 2147483646 w 229"/>
                <a:gd name="T9" fmla="*/ 2147483646 h 226"/>
                <a:gd name="T10" fmla="*/ 2147483646 w 229"/>
                <a:gd name="T11" fmla="*/ 2147483646 h 226"/>
                <a:gd name="T12" fmla="*/ 2147483646 w 229"/>
                <a:gd name="T13" fmla="*/ 2147483646 h 226"/>
                <a:gd name="T14" fmla="*/ 2147483646 w 229"/>
                <a:gd name="T15" fmla="*/ 2147483646 h 226"/>
                <a:gd name="T16" fmla="*/ 2147483646 w 229"/>
                <a:gd name="T17" fmla="*/ 2147483646 h 226"/>
                <a:gd name="T18" fmla="*/ 2147483646 w 229"/>
                <a:gd name="T19" fmla="*/ 2147483646 h 226"/>
                <a:gd name="T20" fmla="*/ 2147483646 w 229"/>
                <a:gd name="T21" fmla="*/ 2147483646 h 226"/>
                <a:gd name="T22" fmla="*/ 2147483646 w 229"/>
                <a:gd name="T23" fmla="*/ 2147483646 h 226"/>
                <a:gd name="T24" fmla="*/ 2147483646 w 229"/>
                <a:gd name="T25" fmla="*/ 2147483646 h 226"/>
                <a:gd name="T26" fmla="*/ 2147483646 w 229"/>
                <a:gd name="T27" fmla="*/ 2147483646 h 226"/>
                <a:gd name="T28" fmla="*/ 2147483646 w 229"/>
                <a:gd name="T29" fmla="*/ 2147483646 h 226"/>
                <a:gd name="T30" fmla="*/ 2147483646 w 229"/>
                <a:gd name="T31" fmla="*/ 2147483646 h 226"/>
                <a:gd name="T32" fmla="*/ 2147483646 w 229"/>
                <a:gd name="T33" fmla="*/ 2147483646 h 226"/>
                <a:gd name="T34" fmla="*/ 2147483646 w 229"/>
                <a:gd name="T35" fmla="*/ 2147483646 h 226"/>
                <a:gd name="T36" fmla="*/ 2147483646 w 229"/>
                <a:gd name="T37" fmla="*/ 2147483646 h 226"/>
                <a:gd name="T38" fmla="*/ 2147483646 w 229"/>
                <a:gd name="T39" fmla="*/ 2147483646 h 226"/>
                <a:gd name="T40" fmla="*/ 2147483646 w 229"/>
                <a:gd name="T41" fmla="*/ 2147483646 h 226"/>
                <a:gd name="T42" fmla="*/ 2147483646 w 229"/>
                <a:gd name="T43" fmla="*/ 2147483646 h 226"/>
                <a:gd name="T44" fmla="*/ 2147483646 w 229"/>
                <a:gd name="T45" fmla="*/ 2147483646 h 226"/>
                <a:gd name="T46" fmla="*/ 2147483646 w 229"/>
                <a:gd name="T47" fmla="*/ 2147483646 h 226"/>
                <a:gd name="T48" fmla="*/ 2147483646 w 229"/>
                <a:gd name="T49" fmla="*/ 2147483646 h 226"/>
                <a:gd name="T50" fmla="*/ 2147483646 w 229"/>
                <a:gd name="T51" fmla="*/ 2147483646 h 226"/>
                <a:gd name="T52" fmla="*/ 2147483646 w 229"/>
                <a:gd name="T53" fmla="*/ 2147483646 h 226"/>
                <a:gd name="T54" fmla="*/ 2147483646 w 229"/>
                <a:gd name="T55" fmla="*/ 2147483646 h 226"/>
                <a:gd name="T56" fmla="*/ 2147483646 w 229"/>
                <a:gd name="T57" fmla="*/ 2147483646 h 226"/>
                <a:gd name="T58" fmla="*/ 2147483646 w 229"/>
                <a:gd name="T59" fmla="*/ 2147483646 h 226"/>
                <a:gd name="T60" fmla="*/ 2147483646 w 229"/>
                <a:gd name="T61" fmla="*/ 2147483646 h 226"/>
                <a:gd name="T62" fmla="*/ 2147483646 w 229"/>
                <a:gd name="T63" fmla="*/ 2147483646 h 226"/>
                <a:gd name="T64" fmla="*/ 2147483646 w 229"/>
                <a:gd name="T65" fmla="*/ 2147483646 h 226"/>
                <a:gd name="T66" fmla="*/ 2147483646 w 229"/>
                <a:gd name="T67" fmla="*/ 2147483646 h 226"/>
                <a:gd name="T68" fmla="*/ 2147483646 w 229"/>
                <a:gd name="T69" fmla="*/ 2147483646 h 226"/>
                <a:gd name="T70" fmla="*/ 2147483646 w 229"/>
                <a:gd name="T71" fmla="*/ 2147483646 h 226"/>
                <a:gd name="T72" fmla="*/ 2147483646 w 229"/>
                <a:gd name="T73" fmla="*/ 2147483646 h 226"/>
                <a:gd name="T74" fmla="*/ 2147483646 w 229"/>
                <a:gd name="T75" fmla="*/ 2147483646 h 226"/>
                <a:gd name="T76" fmla="*/ 2147483646 w 229"/>
                <a:gd name="T77" fmla="*/ 2147483646 h 226"/>
                <a:gd name="T78" fmla="*/ 2147483646 w 229"/>
                <a:gd name="T79" fmla="*/ 2147483646 h 226"/>
                <a:gd name="T80" fmla="*/ 2147483646 w 229"/>
                <a:gd name="T81" fmla="*/ 2147483646 h 226"/>
                <a:gd name="T82" fmla="*/ 2147483646 w 229"/>
                <a:gd name="T83" fmla="*/ 2147483646 h 226"/>
                <a:gd name="T84" fmla="*/ 2147483646 w 229"/>
                <a:gd name="T85" fmla="*/ 2147483646 h 226"/>
                <a:gd name="T86" fmla="*/ 2147483646 w 229"/>
                <a:gd name="T87" fmla="*/ 2147483646 h 226"/>
                <a:gd name="T88" fmla="*/ 2147483646 w 229"/>
                <a:gd name="T89" fmla="*/ 2147483646 h 226"/>
                <a:gd name="T90" fmla="*/ 2147483646 w 229"/>
                <a:gd name="T91" fmla="*/ 2147483646 h 226"/>
                <a:gd name="T92" fmla="*/ 2147483646 w 229"/>
                <a:gd name="T93" fmla="*/ 2147483646 h 226"/>
                <a:gd name="T94" fmla="*/ 2147483646 w 229"/>
                <a:gd name="T95" fmla="*/ 2147483646 h 226"/>
                <a:gd name="T96" fmla="*/ 2147483646 w 229"/>
                <a:gd name="T97" fmla="*/ 2147483646 h 226"/>
                <a:gd name="T98" fmla="*/ 2147483646 w 229"/>
                <a:gd name="T99" fmla="*/ 2147483646 h 226"/>
                <a:gd name="T100" fmla="*/ 2147483646 w 229"/>
                <a:gd name="T101" fmla="*/ 2147483646 h 226"/>
                <a:gd name="T102" fmla="*/ 2147483646 w 229"/>
                <a:gd name="T103" fmla="*/ 2147483646 h 226"/>
                <a:gd name="T104" fmla="*/ 2147483646 w 229"/>
                <a:gd name="T105" fmla="*/ 2147483646 h 226"/>
                <a:gd name="T106" fmla="*/ 2147483646 w 229"/>
                <a:gd name="T107" fmla="*/ 2147483646 h 226"/>
                <a:gd name="T108" fmla="*/ 2147483646 w 229"/>
                <a:gd name="T109" fmla="*/ 2147483646 h 226"/>
                <a:gd name="T110" fmla="*/ 2147483646 w 229"/>
                <a:gd name="T111" fmla="*/ 2147483646 h 226"/>
                <a:gd name="T112" fmla="*/ 2147483646 w 229"/>
                <a:gd name="T113" fmla="*/ 2147483646 h 22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29" h="226">
                  <a:moveTo>
                    <a:pt x="83" y="0"/>
                  </a:moveTo>
                  <a:cubicBezTo>
                    <a:pt x="82" y="0"/>
                    <a:pt x="82" y="1"/>
                    <a:pt x="82" y="1"/>
                  </a:cubicBezTo>
                  <a:cubicBezTo>
                    <a:pt x="80" y="1"/>
                    <a:pt x="79" y="3"/>
                    <a:pt x="80" y="5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4" y="13"/>
                    <a:pt x="73" y="13"/>
                    <a:pt x="72" y="13"/>
                  </a:cubicBezTo>
                  <a:cubicBezTo>
                    <a:pt x="71" y="13"/>
                    <a:pt x="70" y="14"/>
                    <a:pt x="69" y="15"/>
                  </a:cubicBezTo>
                  <a:cubicBezTo>
                    <a:pt x="69" y="17"/>
                    <a:pt x="69" y="19"/>
                    <a:pt x="71" y="20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23"/>
                    <a:pt x="54" y="23"/>
                    <a:pt x="53" y="23"/>
                  </a:cubicBezTo>
                  <a:cubicBezTo>
                    <a:pt x="52" y="23"/>
                    <a:pt x="51" y="23"/>
                    <a:pt x="50" y="24"/>
                  </a:cubicBezTo>
                  <a:cubicBezTo>
                    <a:pt x="49" y="26"/>
                    <a:pt x="50" y="28"/>
                    <a:pt x="51" y="29"/>
                  </a:cubicBezTo>
                  <a:cubicBezTo>
                    <a:pt x="93" y="52"/>
                    <a:pt x="93" y="52"/>
                    <a:pt x="93" y="52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8" y="71"/>
                    <a:pt x="88" y="71"/>
                    <a:pt x="88" y="71"/>
                  </a:cubicBezTo>
                  <a:cubicBezTo>
                    <a:pt x="88" y="69"/>
                    <a:pt x="87" y="67"/>
                    <a:pt x="85" y="67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3" y="67"/>
                    <a:pt x="81" y="69"/>
                    <a:pt x="81" y="71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3" y="69"/>
                    <a:pt x="72" y="68"/>
                    <a:pt x="71" y="68"/>
                  </a:cubicBezTo>
                  <a:cubicBezTo>
                    <a:pt x="70" y="68"/>
                    <a:pt x="70" y="69"/>
                    <a:pt x="69" y="69"/>
                  </a:cubicBezTo>
                  <a:cubicBezTo>
                    <a:pt x="68" y="71"/>
                    <a:pt x="68" y="73"/>
                    <a:pt x="69" y="74"/>
                  </a:cubicBezTo>
                  <a:cubicBezTo>
                    <a:pt x="77" y="82"/>
                    <a:pt x="77" y="82"/>
                    <a:pt x="77" y="82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0" y="83"/>
                    <a:pt x="68" y="85"/>
                    <a:pt x="69" y="87"/>
                  </a:cubicBezTo>
                  <a:cubicBezTo>
                    <a:pt x="69" y="88"/>
                    <a:pt x="71" y="89"/>
                    <a:pt x="72" y="89"/>
                  </a:cubicBezTo>
                  <a:cubicBezTo>
                    <a:pt x="72" y="89"/>
                    <a:pt x="73" y="89"/>
                    <a:pt x="73" y="89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3"/>
                    <a:pt x="26" y="52"/>
                    <a:pt x="25" y="52"/>
                  </a:cubicBezTo>
                  <a:cubicBezTo>
                    <a:pt x="24" y="52"/>
                    <a:pt x="24" y="52"/>
                    <a:pt x="23" y="52"/>
                  </a:cubicBezTo>
                  <a:cubicBezTo>
                    <a:pt x="22" y="53"/>
                    <a:pt x="21" y="56"/>
                    <a:pt x="22" y="57"/>
                  </a:cubicBezTo>
                  <a:cubicBezTo>
                    <a:pt x="43" y="92"/>
                    <a:pt x="43" y="92"/>
                    <a:pt x="43" y="92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19" y="73"/>
                    <a:pt x="19" y="73"/>
                    <a:pt x="19" y="73"/>
                  </a:cubicBezTo>
                  <a:cubicBezTo>
                    <a:pt x="19" y="72"/>
                    <a:pt x="18" y="72"/>
                    <a:pt x="16" y="72"/>
                  </a:cubicBezTo>
                  <a:cubicBezTo>
                    <a:pt x="16" y="72"/>
                    <a:pt x="15" y="72"/>
                    <a:pt x="15" y="72"/>
                  </a:cubicBezTo>
                  <a:cubicBezTo>
                    <a:pt x="13" y="73"/>
                    <a:pt x="13" y="75"/>
                    <a:pt x="14" y="77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4" y="83"/>
                    <a:pt x="4" y="83"/>
                  </a:cubicBezTo>
                  <a:cubicBezTo>
                    <a:pt x="3" y="83"/>
                    <a:pt x="1" y="84"/>
                    <a:pt x="1" y="85"/>
                  </a:cubicBezTo>
                  <a:cubicBezTo>
                    <a:pt x="0" y="87"/>
                    <a:pt x="2" y="89"/>
                    <a:pt x="3" y="89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8" y="99"/>
                    <a:pt x="8" y="99"/>
                    <a:pt x="8" y="99"/>
                  </a:cubicBezTo>
                  <a:cubicBezTo>
                    <a:pt x="7" y="100"/>
                    <a:pt x="6" y="102"/>
                    <a:pt x="7" y="103"/>
                  </a:cubicBezTo>
                  <a:cubicBezTo>
                    <a:pt x="8" y="104"/>
                    <a:pt x="9" y="105"/>
                    <a:pt x="10" y="105"/>
                  </a:cubicBezTo>
                  <a:cubicBezTo>
                    <a:pt x="11" y="105"/>
                    <a:pt x="11" y="105"/>
                    <a:pt x="12" y="104"/>
                  </a:cubicBezTo>
                  <a:cubicBezTo>
                    <a:pt x="27" y="95"/>
                    <a:pt x="27" y="95"/>
                    <a:pt x="27" y="95"/>
                  </a:cubicBezTo>
                  <a:cubicBezTo>
                    <a:pt x="27" y="95"/>
                    <a:pt x="27" y="95"/>
                    <a:pt x="27" y="95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7" y="120"/>
                    <a:pt x="7" y="120"/>
                    <a:pt x="7" y="120"/>
                  </a:cubicBezTo>
                  <a:cubicBezTo>
                    <a:pt x="5" y="121"/>
                    <a:pt x="5" y="123"/>
                    <a:pt x="6" y="125"/>
                  </a:cubicBezTo>
                  <a:cubicBezTo>
                    <a:pt x="6" y="126"/>
                    <a:pt x="7" y="126"/>
                    <a:pt x="8" y="126"/>
                  </a:cubicBezTo>
                  <a:cubicBezTo>
                    <a:pt x="9" y="126"/>
                    <a:pt x="10" y="126"/>
                    <a:pt x="10" y="126"/>
                  </a:cubicBezTo>
                  <a:cubicBezTo>
                    <a:pt x="51" y="101"/>
                    <a:pt x="51" y="101"/>
                    <a:pt x="51" y="101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74" y="121"/>
                    <a:pt x="74" y="121"/>
                    <a:pt x="74" y="121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5"/>
                    <a:pt x="64" y="115"/>
                    <a:pt x="63" y="115"/>
                  </a:cubicBezTo>
                  <a:cubicBezTo>
                    <a:pt x="62" y="115"/>
                    <a:pt x="61" y="115"/>
                    <a:pt x="60" y="116"/>
                  </a:cubicBezTo>
                  <a:cubicBezTo>
                    <a:pt x="59" y="118"/>
                    <a:pt x="60" y="120"/>
                    <a:pt x="61" y="121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4" y="127"/>
                    <a:pt x="53" y="129"/>
                    <a:pt x="54" y="131"/>
                  </a:cubicBezTo>
                  <a:cubicBezTo>
                    <a:pt x="54" y="132"/>
                    <a:pt x="56" y="133"/>
                    <a:pt x="57" y="133"/>
                  </a:cubicBezTo>
                  <a:cubicBezTo>
                    <a:pt x="57" y="133"/>
                    <a:pt x="58" y="133"/>
                    <a:pt x="58" y="133"/>
                  </a:cubicBezTo>
                  <a:cubicBezTo>
                    <a:pt x="68" y="130"/>
                    <a:pt x="68" y="130"/>
                    <a:pt x="68" y="130"/>
                  </a:cubicBezTo>
                  <a:cubicBezTo>
                    <a:pt x="67" y="135"/>
                    <a:pt x="67" y="135"/>
                    <a:pt x="67" y="135"/>
                  </a:cubicBezTo>
                  <a:cubicBezTo>
                    <a:pt x="66" y="137"/>
                    <a:pt x="67" y="139"/>
                    <a:pt x="69" y="140"/>
                  </a:cubicBezTo>
                  <a:cubicBezTo>
                    <a:pt x="69" y="140"/>
                    <a:pt x="70" y="140"/>
                    <a:pt x="70" y="140"/>
                  </a:cubicBezTo>
                  <a:cubicBezTo>
                    <a:pt x="71" y="140"/>
                    <a:pt x="73" y="139"/>
                    <a:pt x="73" y="13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68" y="158"/>
                    <a:pt x="68" y="158"/>
                    <a:pt x="68" y="158"/>
                  </a:cubicBezTo>
                  <a:cubicBezTo>
                    <a:pt x="20" y="159"/>
                    <a:pt x="20" y="159"/>
                    <a:pt x="20" y="159"/>
                  </a:cubicBezTo>
                  <a:cubicBezTo>
                    <a:pt x="18" y="159"/>
                    <a:pt x="16" y="160"/>
                    <a:pt x="16" y="162"/>
                  </a:cubicBezTo>
                  <a:cubicBezTo>
                    <a:pt x="16" y="164"/>
                    <a:pt x="18" y="165"/>
                    <a:pt x="20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51" y="175"/>
                    <a:pt x="51" y="175"/>
                    <a:pt x="51" y="175"/>
                  </a:cubicBezTo>
                  <a:cubicBezTo>
                    <a:pt x="50" y="176"/>
                    <a:pt x="50" y="176"/>
                    <a:pt x="50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1" y="176"/>
                    <a:pt x="29" y="178"/>
                    <a:pt x="29" y="179"/>
                  </a:cubicBezTo>
                  <a:cubicBezTo>
                    <a:pt x="29" y="181"/>
                    <a:pt x="31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44" y="182"/>
                    <a:pt x="44" y="182"/>
                    <a:pt x="44" y="182"/>
                  </a:cubicBezTo>
                  <a:cubicBezTo>
                    <a:pt x="34" y="193"/>
                    <a:pt x="34" y="193"/>
                    <a:pt x="34" y="193"/>
                  </a:cubicBezTo>
                  <a:cubicBezTo>
                    <a:pt x="32" y="194"/>
                    <a:pt x="32" y="197"/>
                    <a:pt x="34" y="198"/>
                  </a:cubicBezTo>
                  <a:cubicBezTo>
                    <a:pt x="34" y="198"/>
                    <a:pt x="35" y="199"/>
                    <a:pt x="36" y="199"/>
                  </a:cubicBezTo>
                  <a:cubicBezTo>
                    <a:pt x="37" y="199"/>
                    <a:pt x="38" y="198"/>
                    <a:pt x="39" y="198"/>
                  </a:cubicBezTo>
                  <a:cubicBezTo>
                    <a:pt x="49" y="187"/>
                    <a:pt x="49" y="187"/>
                    <a:pt x="49" y="187"/>
                  </a:cubicBezTo>
                  <a:cubicBezTo>
                    <a:pt x="49" y="198"/>
                    <a:pt x="49" y="198"/>
                    <a:pt x="49" y="198"/>
                  </a:cubicBezTo>
                  <a:cubicBezTo>
                    <a:pt x="49" y="200"/>
                    <a:pt x="50" y="201"/>
                    <a:pt x="52" y="201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4" y="201"/>
                    <a:pt x="56" y="200"/>
                    <a:pt x="56" y="198"/>
                  </a:cubicBezTo>
                  <a:cubicBezTo>
                    <a:pt x="55" y="181"/>
                    <a:pt x="55" y="181"/>
                    <a:pt x="55" y="181"/>
                  </a:cubicBezTo>
                  <a:cubicBezTo>
                    <a:pt x="56" y="180"/>
                    <a:pt x="56" y="180"/>
                    <a:pt x="56" y="180"/>
                  </a:cubicBezTo>
                  <a:cubicBezTo>
                    <a:pt x="66" y="169"/>
                    <a:pt x="66" y="169"/>
                    <a:pt x="66" y="169"/>
                  </a:cubicBezTo>
                  <a:cubicBezTo>
                    <a:pt x="67" y="210"/>
                    <a:pt x="67" y="210"/>
                    <a:pt x="67" y="210"/>
                  </a:cubicBezTo>
                  <a:cubicBezTo>
                    <a:pt x="67" y="212"/>
                    <a:pt x="68" y="213"/>
                    <a:pt x="70" y="213"/>
                  </a:cubicBezTo>
                  <a:cubicBezTo>
                    <a:pt x="70" y="213"/>
                    <a:pt x="70" y="213"/>
                    <a:pt x="70" y="213"/>
                  </a:cubicBezTo>
                  <a:cubicBezTo>
                    <a:pt x="72" y="213"/>
                    <a:pt x="74" y="212"/>
                    <a:pt x="74" y="210"/>
                  </a:cubicBezTo>
                  <a:cubicBezTo>
                    <a:pt x="72" y="162"/>
                    <a:pt x="72" y="162"/>
                    <a:pt x="72" y="162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02" y="152"/>
                    <a:pt x="102" y="152"/>
                    <a:pt x="102" y="152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0" y="158"/>
                    <a:pt x="89" y="160"/>
                    <a:pt x="90" y="162"/>
                  </a:cubicBezTo>
                  <a:cubicBezTo>
                    <a:pt x="91" y="163"/>
                    <a:pt x="92" y="164"/>
                    <a:pt x="93" y="164"/>
                  </a:cubicBezTo>
                  <a:cubicBezTo>
                    <a:pt x="94" y="164"/>
                    <a:pt x="94" y="164"/>
                    <a:pt x="95" y="163"/>
                  </a:cubicBezTo>
                  <a:cubicBezTo>
                    <a:pt x="100" y="161"/>
                    <a:pt x="100" y="161"/>
                    <a:pt x="100" y="161"/>
                  </a:cubicBezTo>
                  <a:cubicBezTo>
                    <a:pt x="97" y="171"/>
                    <a:pt x="97" y="171"/>
                    <a:pt x="97" y="171"/>
                  </a:cubicBezTo>
                  <a:cubicBezTo>
                    <a:pt x="97" y="172"/>
                    <a:pt x="98" y="174"/>
                    <a:pt x="100" y="175"/>
                  </a:cubicBezTo>
                  <a:cubicBezTo>
                    <a:pt x="100" y="175"/>
                    <a:pt x="100" y="175"/>
                    <a:pt x="101" y="175"/>
                  </a:cubicBezTo>
                  <a:cubicBezTo>
                    <a:pt x="102" y="175"/>
                    <a:pt x="103" y="174"/>
                    <a:pt x="104" y="17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10" y="166"/>
                    <a:pt x="110" y="166"/>
                    <a:pt x="110" y="166"/>
                  </a:cubicBezTo>
                  <a:cubicBezTo>
                    <a:pt x="111" y="167"/>
                    <a:pt x="112" y="167"/>
                    <a:pt x="113" y="167"/>
                  </a:cubicBezTo>
                  <a:cubicBezTo>
                    <a:pt x="113" y="167"/>
                    <a:pt x="114" y="167"/>
                    <a:pt x="115" y="166"/>
                  </a:cubicBezTo>
                  <a:cubicBezTo>
                    <a:pt x="116" y="165"/>
                    <a:pt x="116" y="163"/>
                    <a:pt x="115" y="161"/>
                  </a:cubicBezTo>
                  <a:cubicBezTo>
                    <a:pt x="108" y="154"/>
                    <a:pt x="108" y="154"/>
                    <a:pt x="108" y="154"/>
                  </a:cubicBezTo>
                  <a:cubicBezTo>
                    <a:pt x="115" y="126"/>
                    <a:pt x="115" y="126"/>
                    <a:pt x="115" y="126"/>
                  </a:cubicBezTo>
                  <a:cubicBezTo>
                    <a:pt x="130" y="176"/>
                    <a:pt x="130" y="176"/>
                    <a:pt x="130" y="176"/>
                  </a:cubicBezTo>
                  <a:cubicBezTo>
                    <a:pt x="107" y="218"/>
                    <a:pt x="107" y="218"/>
                    <a:pt x="107" y="218"/>
                  </a:cubicBezTo>
                  <a:cubicBezTo>
                    <a:pt x="106" y="220"/>
                    <a:pt x="106" y="222"/>
                    <a:pt x="108" y="223"/>
                  </a:cubicBezTo>
                  <a:cubicBezTo>
                    <a:pt x="109" y="223"/>
                    <a:pt x="109" y="223"/>
                    <a:pt x="110" y="223"/>
                  </a:cubicBezTo>
                  <a:cubicBezTo>
                    <a:pt x="111" y="223"/>
                    <a:pt x="112" y="222"/>
                    <a:pt x="113" y="221"/>
                  </a:cubicBezTo>
                  <a:cubicBezTo>
                    <a:pt x="132" y="185"/>
                    <a:pt x="132" y="185"/>
                    <a:pt x="132" y="185"/>
                  </a:cubicBezTo>
                  <a:cubicBezTo>
                    <a:pt x="136" y="200"/>
                    <a:pt x="136" y="200"/>
                    <a:pt x="136" y="200"/>
                  </a:cubicBezTo>
                  <a:cubicBezTo>
                    <a:pt x="136" y="200"/>
                    <a:pt x="136" y="200"/>
                    <a:pt x="136" y="200"/>
                  </a:cubicBezTo>
                  <a:cubicBezTo>
                    <a:pt x="128" y="216"/>
                    <a:pt x="128" y="216"/>
                    <a:pt x="128" y="216"/>
                  </a:cubicBezTo>
                  <a:cubicBezTo>
                    <a:pt x="127" y="217"/>
                    <a:pt x="128" y="219"/>
                    <a:pt x="129" y="220"/>
                  </a:cubicBezTo>
                  <a:cubicBezTo>
                    <a:pt x="130" y="220"/>
                    <a:pt x="131" y="221"/>
                    <a:pt x="131" y="221"/>
                  </a:cubicBezTo>
                  <a:cubicBezTo>
                    <a:pt x="132" y="221"/>
                    <a:pt x="133" y="220"/>
                    <a:pt x="134" y="219"/>
                  </a:cubicBezTo>
                  <a:cubicBezTo>
                    <a:pt x="139" y="209"/>
                    <a:pt x="139" y="209"/>
                    <a:pt x="139" y="209"/>
                  </a:cubicBezTo>
                  <a:cubicBezTo>
                    <a:pt x="143" y="223"/>
                    <a:pt x="143" y="223"/>
                    <a:pt x="143" y="223"/>
                  </a:cubicBezTo>
                  <a:cubicBezTo>
                    <a:pt x="144" y="225"/>
                    <a:pt x="145" y="226"/>
                    <a:pt x="147" y="226"/>
                  </a:cubicBezTo>
                  <a:cubicBezTo>
                    <a:pt x="147" y="226"/>
                    <a:pt x="147" y="226"/>
                    <a:pt x="148" y="226"/>
                  </a:cubicBezTo>
                  <a:cubicBezTo>
                    <a:pt x="149" y="225"/>
                    <a:pt x="150" y="223"/>
                    <a:pt x="150" y="221"/>
                  </a:cubicBezTo>
                  <a:cubicBezTo>
                    <a:pt x="146" y="207"/>
                    <a:pt x="146" y="207"/>
                    <a:pt x="146" y="207"/>
                  </a:cubicBezTo>
                  <a:cubicBezTo>
                    <a:pt x="155" y="213"/>
                    <a:pt x="155" y="213"/>
                    <a:pt x="155" y="213"/>
                  </a:cubicBezTo>
                  <a:cubicBezTo>
                    <a:pt x="156" y="213"/>
                    <a:pt x="156" y="213"/>
                    <a:pt x="157" y="213"/>
                  </a:cubicBezTo>
                  <a:cubicBezTo>
                    <a:pt x="158" y="213"/>
                    <a:pt x="159" y="212"/>
                    <a:pt x="160" y="211"/>
                  </a:cubicBezTo>
                  <a:cubicBezTo>
                    <a:pt x="161" y="210"/>
                    <a:pt x="160" y="207"/>
                    <a:pt x="159" y="207"/>
                  </a:cubicBezTo>
                  <a:cubicBezTo>
                    <a:pt x="143" y="198"/>
                    <a:pt x="143" y="198"/>
                    <a:pt x="143" y="198"/>
                  </a:cubicBezTo>
                  <a:cubicBezTo>
                    <a:pt x="143" y="198"/>
                    <a:pt x="143" y="198"/>
                    <a:pt x="143" y="198"/>
                  </a:cubicBezTo>
                  <a:cubicBezTo>
                    <a:pt x="139" y="183"/>
                    <a:pt x="139" y="183"/>
                    <a:pt x="139" y="183"/>
                  </a:cubicBezTo>
                  <a:cubicBezTo>
                    <a:pt x="175" y="203"/>
                    <a:pt x="175" y="203"/>
                    <a:pt x="175" y="203"/>
                  </a:cubicBezTo>
                  <a:cubicBezTo>
                    <a:pt x="175" y="203"/>
                    <a:pt x="176" y="204"/>
                    <a:pt x="176" y="204"/>
                  </a:cubicBezTo>
                  <a:cubicBezTo>
                    <a:pt x="178" y="204"/>
                    <a:pt x="179" y="203"/>
                    <a:pt x="179" y="202"/>
                  </a:cubicBezTo>
                  <a:cubicBezTo>
                    <a:pt x="180" y="200"/>
                    <a:pt x="180" y="198"/>
                    <a:pt x="178" y="197"/>
                  </a:cubicBezTo>
                  <a:cubicBezTo>
                    <a:pt x="136" y="174"/>
                    <a:pt x="136" y="174"/>
                    <a:pt x="136" y="17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55"/>
                    <a:pt x="141" y="155"/>
                    <a:pt x="141" y="155"/>
                  </a:cubicBezTo>
                  <a:cubicBezTo>
                    <a:pt x="141" y="157"/>
                    <a:pt x="143" y="159"/>
                    <a:pt x="145" y="159"/>
                  </a:cubicBezTo>
                  <a:cubicBezTo>
                    <a:pt x="145" y="159"/>
                    <a:pt x="145" y="159"/>
                    <a:pt x="145" y="159"/>
                  </a:cubicBezTo>
                  <a:cubicBezTo>
                    <a:pt x="147" y="159"/>
                    <a:pt x="148" y="157"/>
                    <a:pt x="148" y="156"/>
                  </a:cubicBezTo>
                  <a:cubicBezTo>
                    <a:pt x="149" y="150"/>
                    <a:pt x="149" y="150"/>
                    <a:pt x="149" y="150"/>
                  </a:cubicBezTo>
                  <a:cubicBezTo>
                    <a:pt x="156" y="157"/>
                    <a:pt x="156" y="157"/>
                    <a:pt x="156" y="157"/>
                  </a:cubicBezTo>
                  <a:cubicBezTo>
                    <a:pt x="156" y="158"/>
                    <a:pt x="157" y="158"/>
                    <a:pt x="158" y="158"/>
                  </a:cubicBezTo>
                  <a:cubicBezTo>
                    <a:pt x="159" y="158"/>
                    <a:pt x="160" y="158"/>
                    <a:pt x="161" y="157"/>
                  </a:cubicBezTo>
                  <a:cubicBezTo>
                    <a:pt x="162" y="156"/>
                    <a:pt x="162" y="153"/>
                    <a:pt x="160" y="152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60" y="143"/>
                    <a:pt x="161" y="141"/>
                    <a:pt x="161" y="139"/>
                  </a:cubicBezTo>
                  <a:cubicBezTo>
                    <a:pt x="160" y="138"/>
                    <a:pt x="159" y="137"/>
                    <a:pt x="157" y="137"/>
                  </a:cubicBezTo>
                  <a:cubicBezTo>
                    <a:pt x="157" y="137"/>
                    <a:pt x="157" y="137"/>
                    <a:pt x="157" y="137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26" y="119"/>
                    <a:pt x="126" y="119"/>
                    <a:pt x="126" y="119"/>
                  </a:cubicBezTo>
                  <a:cubicBezTo>
                    <a:pt x="177" y="132"/>
                    <a:pt x="177" y="132"/>
                    <a:pt x="177" y="132"/>
                  </a:cubicBezTo>
                  <a:cubicBezTo>
                    <a:pt x="202" y="173"/>
                    <a:pt x="202" y="173"/>
                    <a:pt x="202" y="173"/>
                  </a:cubicBezTo>
                  <a:cubicBezTo>
                    <a:pt x="202" y="174"/>
                    <a:pt x="203" y="174"/>
                    <a:pt x="205" y="174"/>
                  </a:cubicBezTo>
                  <a:cubicBezTo>
                    <a:pt x="205" y="174"/>
                    <a:pt x="206" y="174"/>
                    <a:pt x="206" y="174"/>
                  </a:cubicBezTo>
                  <a:cubicBezTo>
                    <a:pt x="208" y="173"/>
                    <a:pt x="208" y="171"/>
                    <a:pt x="207" y="169"/>
                  </a:cubicBezTo>
                  <a:cubicBezTo>
                    <a:pt x="186" y="134"/>
                    <a:pt x="186" y="134"/>
                    <a:pt x="186" y="134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10" y="153"/>
                    <a:pt x="210" y="153"/>
                    <a:pt x="210" y="153"/>
                  </a:cubicBezTo>
                  <a:cubicBezTo>
                    <a:pt x="211" y="154"/>
                    <a:pt x="212" y="154"/>
                    <a:pt x="213" y="154"/>
                  </a:cubicBezTo>
                  <a:cubicBezTo>
                    <a:pt x="214" y="154"/>
                    <a:pt x="214" y="154"/>
                    <a:pt x="215" y="154"/>
                  </a:cubicBezTo>
                  <a:cubicBezTo>
                    <a:pt x="216" y="153"/>
                    <a:pt x="217" y="151"/>
                    <a:pt x="216" y="149"/>
                  </a:cubicBezTo>
                  <a:cubicBezTo>
                    <a:pt x="210" y="140"/>
                    <a:pt x="210" y="140"/>
                    <a:pt x="210" y="140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3"/>
                    <a:pt x="225" y="143"/>
                    <a:pt x="225" y="143"/>
                  </a:cubicBezTo>
                  <a:cubicBezTo>
                    <a:pt x="227" y="143"/>
                    <a:pt x="228" y="142"/>
                    <a:pt x="229" y="141"/>
                  </a:cubicBezTo>
                  <a:cubicBezTo>
                    <a:pt x="229" y="139"/>
                    <a:pt x="228" y="137"/>
                    <a:pt x="226" y="137"/>
                  </a:cubicBezTo>
                  <a:cubicBezTo>
                    <a:pt x="212" y="133"/>
                    <a:pt x="212" y="133"/>
                    <a:pt x="212" y="133"/>
                  </a:cubicBezTo>
                  <a:cubicBezTo>
                    <a:pt x="221" y="128"/>
                    <a:pt x="221" y="128"/>
                    <a:pt x="221" y="128"/>
                  </a:cubicBezTo>
                  <a:cubicBezTo>
                    <a:pt x="223" y="127"/>
                    <a:pt x="223" y="125"/>
                    <a:pt x="222" y="123"/>
                  </a:cubicBezTo>
                  <a:cubicBezTo>
                    <a:pt x="222" y="122"/>
                    <a:pt x="221" y="121"/>
                    <a:pt x="219" y="121"/>
                  </a:cubicBezTo>
                  <a:cubicBezTo>
                    <a:pt x="219" y="121"/>
                    <a:pt x="218" y="121"/>
                    <a:pt x="218" y="122"/>
                  </a:cubicBezTo>
                  <a:cubicBezTo>
                    <a:pt x="203" y="131"/>
                    <a:pt x="203" y="131"/>
                    <a:pt x="203" y="131"/>
                  </a:cubicBezTo>
                  <a:cubicBezTo>
                    <a:pt x="202" y="131"/>
                    <a:pt x="202" y="131"/>
                    <a:pt x="202" y="131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4" y="105"/>
                    <a:pt x="225" y="103"/>
                    <a:pt x="224" y="101"/>
                  </a:cubicBezTo>
                  <a:cubicBezTo>
                    <a:pt x="223" y="100"/>
                    <a:pt x="222" y="100"/>
                    <a:pt x="221" y="100"/>
                  </a:cubicBezTo>
                  <a:cubicBezTo>
                    <a:pt x="220" y="100"/>
                    <a:pt x="220" y="100"/>
                    <a:pt x="219" y="100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5" y="111"/>
                    <a:pt x="166" y="112"/>
                    <a:pt x="166" y="112"/>
                  </a:cubicBezTo>
                  <a:cubicBezTo>
                    <a:pt x="168" y="112"/>
                    <a:pt x="169" y="111"/>
                    <a:pt x="169" y="110"/>
                  </a:cubicBezTo>
                  <a:cubicBezTo>
                    <a:pt x="170" y="108"/>
                    <a:pt x="170" y="106"/>
                    <a:pt x="168" y="105"/>
                  </a:cubicBezTo>
                  <a:cubicBezTo>
                    <a:pt x="164" y="102"/>
                    <a:pt x="164" y="102"/>
                    <a:pt x="164" y="102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5" y="99"/>
                    <a:pt x="176" y="97"/>
                    <a:pt x="176" y="95"/>
                  </a:cubicBezTo>
                  <a:cubicBezTo>
                    <a:pt x="175" y="94"/>
                    <a:pt x="174" y="93"/>
                    <a:pt x="172" y="93"/>
                  </a:cubicBezTo>
                  <a:cubicBezTo>
                    <a:pt x="172" y="93"/>
                    <a:pt x="172" y="93"/>
                    <a:pt x="171" y="93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89"/>
                    <a:pt x="162" y="87"/>
                    <a:pt x="161" y="87"/>
                  </a:cubicBezTo>
                  <a:cubicBezTo>
                    <a:pt x="160" y="86"/>
                    <a:pt x="160" y="86"/>
                    <a:pt x="159" y="86"/>
                  </a:cubicBezTo>
                  <a:cubicBezTo>
                    <a:pt x="158" y="86"/>
                    <a:pt x="157" y="87"/>
                    <a:pt x="156" y="89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26" y="106"/>
                    <a:pt x="126" y="106"/>
                    <a:pt x="126" y="106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12" y="68"/>
                    <a:pt x="213" y="66"/>
                    <a:pt x="213" y="64"/>
                  </a:cubicBezTo>
                  <a:cubicBezTo>
                    <a:pt x="213" y="62"/>
                    <a:pt x="211" y="61"/>
                    <a:pt x="210" y="61"/>
                  </a:cubicBezTo>
                  <a:cubicBezTo>
                    <a:pt x="210" y="61"/>
                    <a:pt x="210" y="61"/>
                    <a:pt x="210" y="61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97" y="50"/>
                    <a:pt x="197" y="50"/>
                    <a:pt x="197" y="50"/>
                  </a:cubicBezTo>
                  <a:cubicBezTo>
                    <a:pt x="199" y="50"/>
                    <a:pt x="200" y="49"/>
                    <a:pt x="200" y="47"/>
                  </a:cubicBezTo>
                  <a:cubicBezTo>
                    <a:pt x="200" y="45"/>
                    <a:pt x="198" y="44"/>
                    <a:pt x="197" y="44"/>
                  </a:cubicBezTo>
                  <a:cubicBezTo>
                    <a:pt x="197" y="44"/>
                    <a:pt x="197" y="44"/>
                    <a:pt x="197" y="44"/>
                  </a:cubicBezTo>
                  <a:cubicBezTo>
                    <a:pt x="186" y="44"/>
                    <a:pt x="186" y="44"/>
                    <a:pt x="186" y="44"/>
                  </a:cubicBezTo>
                  <a:cubicBezTo>
                    <a:pt x="196" y="33"/>
                    <a:pt x="196" y="33"/>
                    <a:pt x="196" y="33"/>
                  </a:cubicBezTo>
                  <a:cubicBezTo>
                    <a:pt x="197" y="32"/>
                    <a:pt x="197" y="30"/>
                    <a:pt x="196" y="28"/>
                  </a:cubicBezTo>
                  <a:cubicBezTo>
                    <a:pt x="195" y="28"/>
                    <a:pt x="194" y="27"/>
                    <a:pt x="193" y="27"/>
                  </a:cubicBezTo>
                  <a:cubicBezTo>
                    <a:pt x="192" y="27"/>
                    <a:pt x="192" y="28"/>
                    <a:pt x="191" y="28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26"/>
                    <a:pt x="179" y="25"/>
                    <a:pt x="177" y="25"/>
                  </a:cubicBezTo>
                  <a:cubicBezTo>
                    <a:pt x="177" y="25"/>
                    <a:pt x="177" y="25"/>
                    <a:pt x="177" y="25"/>
                  </a:cubicBezTo>
                  <a:cubicBezTo>
                    <a:pt x="175" y="25"/>
                    <a:pt x="174" y="26"/>
                    <a:pt x="174" y="28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74" y="46"/>
                    <a:pt x="174" y="46"/>
                    <a:pt x="174" y="46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3" y="16"/>
                    <a:pt x="163" y="16"/>
                    <a:pt x="163" y="16"/>
                  </a:cubicBezTo>
                  <a:cubicBezTo>
                    <a:pt x="163" y="14"/>
                    <a:pt x="161" y="13"/>
                    <a:pt x="159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7" y="13"/>
                    <a:pt x="156" y="14"/>
                    <a:pt x="156" y="16"/>
                  </a:cubicBezTo>
                  <a:cubicBezTo>
                    <a:pt x="157" y="64"/>
                    <a:pt x="157" y="64"/>
                    <a:pt x="157" y="64"/>
                  </a:cubicBezTo>
                  <a:cubicBezTo>
                    <a:pt x="121" y="102"/>
                    <a:pt x="121" y="102"/>
                    <a:pt x="121" y="102"/>
                  </a:cubicBezTo>
                  <a:cubicBezTo>
                    <a:pt x="128" y="74"/>
                    <a:pt x="128" y="74"/>
                    <a:pt x="128" y="74"/>
                  </a:cubicBezTo>
                  <a:cubicBezTo>
                    <a:pt x="138" y="69"/>
                    <a:pt x="138" y="69"/>
                    <a:pt x="138" y="69"/>
                  </a:cubicBezTo>
                  <a:cubicBezTo>
                    <a:pt x="139" y="68"/>
                    <a:pt x="140" y="66"/>
                    <a:pt x="139" y="64"/>
                  </a:cubicBezTo>
                  <a:cubicBezTo>
                    <a:pt x="139" y="63"/>
                    <a:pt x="138" y="62"/>
                    <a:pt x="136" y="62"/>
                  </a:cubicBezTo>
                  <a:cubicBezTo>
                    <a:pt x="136" y="62"/>
                    <a:pt x="135" y="63"/>
                    <a:pt x="135" y="63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3" y="54"/>
                    <a:pt x="132" y="52"/>
                    <a:pt x="130" y="52"/>
                  </a:cubicBezTo>
                  <a:cubicBezTo>
                    <a:pt x="129" y="51"/>
                    <a:pt x="129" y="51"/>
                    <a:pt x="129" y="51"/>
                  </a:cubicBezTo>
                  <a:cubicBezTo>
                    <a:pt x="127" y="51"/>
                    <a:pt x="126" y="52"/>
                    <a:pt x="126" y="54"/>
                  </a:cubicBezTo>
                  <a:cubicBezTo>
                    <a:pt x="123" y="64"/>
                    <a:pt x="123" y="64"/>
                    <a:pt x="123" y="64"/>
                  </a:cubicBezTo>
                  <a:cubicBezTo>
                    <a:pt x="119" y="60"/>
                    <a:pt x="119" y="60"/>
                    <a:pt x="119" y="60"/>
                  </a:cubicBezTo>
                  <a:cubicBezTo>
                    <a:pt x="119" y="60"/>
                    <a:pt x="118" y="59"/>
                    <a:pt x="117" y="59"/>
                  </a:cubicBezTo>
                  <a:cubicBezTo>
                    <a:pt x="116" y="59"/>
                    <a:pt x="115" y="60"/>
                    <a:pt x="115" y="60"/>
                  </a:cubicBezTo>
                  <a:cubicBezTo>
                    <a:pt x="113" y="61"/>
                    <a:pt x="113" y="64"/>
                    <a:pt x="114" y="65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14" y="100"/>
                    <a:pt x="114" y="100"/>
                    <a:pt x="114" y="100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4" y="6"/>
                    <a:pt x="123" y="4"/>
                    <a:pt x="121" y="4"/>
                  </a:cubicBezTo>
                  <a:cubicBezTo>
                    <a:pt x="121" y="3"/>
                    <a:pt x="120" y="3"/>
                    <a:pt x="120" y="3"/>
                  </a:cubicBezTo>
                  <a:cubicBezTo>
                    <a:pt x="119" y="3"/>
                    <a:pt x="117" y="4"/>
                    <a:pt x="117" y="5"/>
                  </a:cubicBezTo>
                  <a:cubicBezTo>
                    <a:pt x="97" y="41"/>
                    <a:pt x="97" y="41"/>
                    <a:pt x="97" y="41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2" y="9"/>
                    <a:pt x="102" y="7"/>
                    <a:pt x="100" y="6"/>
                  </a:cubicBezTo>
                  <a:cubicBezTo>
                    <a:pt x="99" y="6"/>
                    <a:pt x="99" y="6"/>
                    <a:pt x="98" y="6"/>
                  </a:cubicBezTo>
                  <a:cubicBezTo>
                    <a:pt x="97" y="6"/>
                    <a:pt x="96" y="6"/>
                    <a:pt x="95" y="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6" y="3"/>
                    <a:pt x="86" y="3"/>
                    <a:pt x="86" y="3"/>
                  </a:cubicBezTo>
                  <a:cubicBezTo>
                    <a:pt x="86" y="1"/>
                    <a:pt x="84" y="0"/>
                    <a:pt x="8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cxnSp>
        <p:nvCxnSpPr>
          <p:cNvPr id="15" name="直接连接符 219"/>
          <p:cNvCxnSpPr>
            <a:cxnSpLocks noChangeShapeType="1"/>
          </p:cNvCxnSpPr>
          <p:nvPr/>
        </p:nvCxnSpPr>
        <p:spPr bwMode="auto">
          <a:xfrm flipV="1">
            <a:off x="11539538" y="590550"/>
            <a:ext cx="0" cy="1266825"/>
          </a:xfrm>
          <a:prstGeom prst="line">
            <a:avLst/>
          </a:prstGeom>
          <a:noFill/>
          <a:ln w="25400">
            <a:solidFill>
              <a:srgbClr val="FBF7EC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6" name="图片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4975" y="0"/>
            <a:ext cx="6788150" cy="322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00463"/>
            <a:ext cx="6788150" cy="322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922104" y="1979388"/>
            <a:ext cx="5660855" cy="1614263"/>
          </a:xfrm>
        </p:spPr>
        <p:txBody>
          <a:bodyPr/>
          <a:lstStyle>
            <a:lvl1pPr>
              <a:defRPr sz="9600">
                <a:solidFill>
                  <a:srgbClr val="A38B75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19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922104" y="3657229"/>
            <a:ext cx="5660855" cy="673987"/>
          </a:xfrm>
        </p:spPr>
        <p:txBody>
          <a:bodyPr/>
          <a:lstStyle>
            <a:lvl1pPr marL="0" indent="0" algn="l">
              <a:buNone/>
              <a:defRPr sz="3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编辑副标题</a:t>
            </a:r>
            <a:endParaRPr lang="zh-CN" altLang="en-US" dirty="0"/>
          </a:p>
        </p:txBody>
      </p:sp>
      <p:sp>
        <p:nvSpPr>
          <p:cNvPr id="20" name="文本占位符 2"/>
          <p:cNvSpPr>
            <a:spLocks noGrp="1"/>
          </p:cNvSpPr>
          <p:nvPr>
            <p:ph type="body" idx="13"/>
          </p:nvPr>
        </p:nvSpPr>
        <p:spPr>
          <a:xfrm>
            <a:off x="4929141" y="4409956"/>
            <a:ext cx="5653818" cy="695830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8" name="日期占位符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F4EDE6-B39A-487A-BD25-2CA3C385AD73}" type="datetimeFigureOut">
              <a:rPr lang="zh-CN" altLang="en-US"/>
            </a:fld>
            <a:endParaRPr lang="zh-CN" altLang="en-US"/>
          </a:p>
        </p:txBody>
      </p:sp>
      <p:sp>
        <p:nvSpPr>
          <p:cNvPr id="21" name="页脚占位符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2" name="灯片编号占位符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853AF9-7462-4546-BD27-064F3E36D79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BDBFA7-11BE-4737-B6C1-BA78D0F4D29C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6CEF2A-4FEA-4666-97C4-B71E432AF37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/>
          <a:lstStyle>
            <a:lvl1pPr>
              <a:defRPr sz="3200">
                <a:solidFill>
                  <a:srgbClr val="A38B75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anchor="t"/>
          <a:lstStyle>
            <a:lvl1pPr marL="0" indent="0">
              <a:lnSpc>
                <a:spcPct val="12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7E3145-7DAF-4E10-B1AC-C1F36D2806C4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52480-7345-440B-8741-7DB767B7489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BAEF7E-479D-4EFC-9CB5-473124B6B1C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68BEF2-D0CA-4E99-98ED-42C2F79EE00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876982F-8771-4BE7-B9AD-2288B8EA610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FA0742C-0B35-4EFD-8103-6F8FE977C3D3}" type="slidenum">
              <a:rPr lang="zh-CN" altLang="en-US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rtl="0" eaLnBrk="0" fontAlgn="base" hangingPunct="0">
        <a:lnSpc>
          <a:spcPct val="120000"/>
        </a:lnSpc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.xml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5"/>
          <p:cNvSpPr txBox="1">
            <a:spLocks noChangeArrowheads="1"/>
          </p:cNvSpPr>
          <p:nvPr/>
        </p:nvSpPr>
        <p:spPr bwMode="auto">
          <a:xfrm>
            <a:off x="3427413" y="2947988"/>
            <a:ext cx="5418137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800">
                <a:solidFill>
                  <a:srgbClr val="775F49"/>
                </a:solidFill>
                <a:latin typeface="方正兰亭黑简体"/>
                <a:ea typeface="方正兰亭黑简体"/>
                <a:cs typeface="方正兰亭黑简体"/>
              </a:rPr>
              <a:t>1.</a:t>
            </a:r>
            <a:r>
              <a:rPr lang="zh-CN" altLang="en-US" sz="2800">
                <a:solidFill>
                  <a:srgbClr val="775F49"/>
                </a:solidFill>
                <a:latin typeface="方正兰亭黑简体"/>
                <a:ea typeface="方正兰亭黑简体"/>
                <a:cs typeface="方正兰亭黑简体"/>
              </a:rPr>
              <a:t>基础问题</a:t>
            </a:r>
            <a:endParaRPr lang="zh-CN" altLang="en-US" sz="2800">
              <a:solidFill>
                <a:srgbClr val="775F49"/>
              </a:solidFill>
              <a:latin typeface="方正兰亭黑简体"/>
              <a:ea typeface="方正兰亭黑简体"/>
              <a:cs typeface="方正兰亭黑简体"/>
            </a:endParaRPr>
          </a:p>
        </p:txBody>
      </p:sp>
      <p:sp>
        <p:nvSpPr>
          <p:cNvPr id="5123" name="文本框 5"/>
          <p:cNvSpPr txBox="1">
            <a:spLocks noChangeArrowheads="1"/>
          </p:cNvSpPr>
          <p:nvPr/>
        </p:nvSpPr>
        <p:spPr bwMode="auto">
          <a:xfrm>
            <a:off x="3757613" y="3789363"/>
            <a:ext cx="5418137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800">
                <a:solidFill>
                  <a:srgbClr val="775F49"/>
                </a:solidFill>
                <a:latin typeface="方正兰亭黑简体"/>
                <a:ea typeface="方正兰亭黑简体"/>
                <a:cs typeface="方正兰亭黑简体"/>
              </a:rPr>
              <a:t>2.</a:t>
            </a:r>
            <a:r>
              <a:rPr lang="zh-CN" altLang="en-US" sz="2800">
                <a:solidFill>
                  <a:srgbClr val="775F49"/>
                </a:solidFill>
                <a:latin typeface="方正兰亭黑简体"/>
                <a:ea typeface="方正兰亭黑简体"/>
                <a:cs typeface="方正兰亭黑简体"/>
              </a:rPr>
              <a:t>问题思路</a:t>
            </a:r>
            <a:endParaRPr lang="zh-CN" altLang="en-US" sz="2800">
              <a:solidFill>
                <a:srgbClr val="775F49"/>
              </a:solidFill>
              <a:latin typeface="方正兰亭黑简体"/>
              <a:ea typeface="方正兰亭黑简体"/>
              <a:cs typeface="方正兰亭黑简体"/>
            </a:endParaRPr>
          </a:p>
        </p:txBody>
      </p:sp>
      <p:sp>
        <p:nvSpPr>
          <p:cNvPr id="5124" name="文本框 5"/>
          <p:cNvSpPr txBox="1">
            <a:spLocks noChangeArrowheads="1"/>
          </p:cNvSpPr>
          <p:nvPr/>
        </p:nvSpPr>
        <p:spPr bwMode="auto">
          <a:xfrm>
            <a:off x="4103688" y="4673600"/>
            <a:ext cx="5418137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800">
                <a:solidFill>
                  <a:srgbClr val="775F49"/>
                </a:solidFill>
                <a:latin typeface="方正兰亭黑简体"/>
                <a:ea typeface="方正兰亭黑简体"/>
                <a:cs typeface="方正兰亭黑简体"/>
              </a:rPr>
              <a:t>3.</a:t>
            </a:r>
            <a:r>
              <a:rPr lang="zh-CN" altLang="en-US" sz="2800">
                <a:solidFill>
                  <a:srgbClr val="775F49"/>
                </a:solidFill>
                <a:latin typeface="方正兰亭黑简体"/>
                <a:ea typeface="方正兰亭黑简体"/>
                <a:cs typeface="方正兰亭黑简体"/>
              </a:rPr>
              <a:t>代码展示</a:t>
            </a:r>
            <a:endParaRPr lang="zh-CN" altLang="en-US" sz="2800">
              <a:solidFill>
                <a:srgbClr val="775F49"/>
              </a:solidFill>
              <a:latin typeface="方正兰亭黑简体"/>
              <a:ea typeface="方正兰亭黑简体"/>
              <a:cs typeface="方正兰亭黑简体"/>
            </a:endParaRPr>
          </a:p>
        </p:txBody>
      </p:sp>
      <p:sp>
        <p:nvSpPr>
          <p:cNvPr id="5126" name="文本框 1"/>
          <p:cNvSpPr txBox="1">
            <a:spLocks noChangeArrowheads="1"/>
          </p:cNvSpPr>
          <p:nvPr/>
        </p:nvSpPr>
        <p:spPr bwMode="auto">
          <a:xfrm>
            <a:off x="2900363" y="1244600"/>
            <a:ext cx="30988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7200">
                <a:solidFill>
                  <a:srgbClr val="775F49"/>
                </a:solidFill>
                <a:latin typeface="Impact" panose="020B0806030902050204" pitchFamily="34" charset="0"/>
                <a:ea typeface="宋体" panose="02010600030101010101" pitchFamily="2" charset="-122"/>
                <a:cs typeface="Aharoni" panose="02010803020104030203" pitchFamily="2" charset="-79"/>
              </a:rPr>
              <a:t>ontents</a:t>
            </a:r>
            <a:endParaRPr lang="zh-CN" altLang="en-US" sz="7200">
              <a:solidFill>
                <a:srgbClr val="775F49"/>
              </a:solidFill>
              <a:latin typeface="Impact" panose="020B0806030902050204" pitchFamily="34" charset="0"/>
              <a:ea typeface="宋体" panose="0201060003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7175" name="任意多边形 9"/>
          <p:cNvSpPr/>
          <p:nvPr/>
        </p:nvSpPr>
        <p:spPr bwMode="auto">
          <a:xfrm>
            <a:off x="0" y="-39688"/>
            <a:ext cx="4449763" cy="6897688"/>
          </a:xfrm>
          <a:custGeom>
            <a:avLst/>
            <a:gdLst>
              <a:gd name="T0" fmla="*/ 2078702 w 4449763"/>
              <a:gd name="T1" fmla="*/ 1271935 h 6897688"/>
              <a:gd name="T2" fmla="*/ 1809540 w 4449763"/>
              <a:gd name="T3" fmla="*/ 1342677 h 6897688"/>
              <a:gd name="T4" fmla="*/ 1615144 w 4449763"/>
              <a:gd name="T5" fmla="*/ 1535077 h 6897688"/>
              <a:gd name="T6" fmla="*/ 1543924 w 4449763"/>
              <a:gd name="T7" fmla="*/ 1801755 h 6897688"/>
              <a:gd name="T8" fmla="*/ 1615133 w 4449763"/>
              <a:gd name="T9" fmla="*/ 2070722 h 6897688"/>
              <a:gd name="T10" fmla="*/ 1809684 w 4449763"/>
              <a:gd name="T11" fmla="*/ 2264774 h 6897688"/>
              <a:gd name="T12" fmla="*/ 2080103 w 4449763"/>
              <a:gd name="T13" fmla="*/ 2335754 h 6897688"/>
              <a:gd name="T14" fmla="*/ 2443834 w 4449763"/>
              <a:gd name="T15" fmla="*/ 2195316 h 6897688"/>
              <a:gd name="T16" fmla="*/ 2499677 w 4449763"/>
              <a:gd name="T17" fmla="*/ 2136032 h 6897688"/>
              <a:gd name="T18" fmla="*/ 2557676 w 4449763"/>
              <a:gd name="T19" fmla="*/ 2029050 h 6897688"/>
              <a:gd name="T20" fmla="*/ 2424832 w 4449763"/>
              <a:gd name="T21" fmla="*/ 2029050 h 6897688"/>
              <a:gd name="T22" fmla="*/ 2345969 w 4449763"/>
              <a:gd name="T23" fmla="*/ 2116414 h 6897688"/>
              <a:gd name="T24" fmla="*/ 2284695 w 4449763"/>
              <a:gd name="T25" fmla="*/ 2165174 h 6897688"/>
              <a:gd name="T26" fmla="*/ 2084206 w 4449763"/>
              <a:gd name="T27" fmla="*/ 2211939 h 6897688"/>
              <a:gd name="T28" fmla="*/ 1880215 w 4449763"/>
              <a:gd name="T29" fmla="*/ 2156001 h 6897688"/>
              <a:gd name="T30" fmla="*/ 1732060 w 4449763"/>
              <a:gd name="T31" fmla="*/ 2026793 h 6897688"/>
              <a:gd name="T32" fmla="*/ 1673433 w 4449763"/>
              <a:gd name="T33" fmla="*/ 1801755 h 6897688"/>
              <a:gd name="T34" fmla="*/ 1728886 w 4449763"/>
              <a:gd name="T35" fmla="*/ 1600359 h 6897688"/>
              <a:gd name="T36" fmla="*/ 1878586 w 4449763"/>
              <a:gd name="T37" fmla="*/ 1451499 h 6897688"/>
              <a:gd name="T38" fmla="*/ 2080025 w 4449763"/>
              <a:gd name="T39" fmla="*/ 1395751 h 6897688"/>
              <a:gd name="T40" fmla="*/ 2215638 w 4449763"/>
              <a:gd name="T41" fmla="*/ 1418099 h 6897688"/>
              <a:gd name="T42" fmla="*/ 2339298 w 4449763"/>
              <a:gd name="T43" fmla="*/ 1484599 h 6897688"/>
              <a:gd name="T44" fmla="*/ 2420874 w 4449763"/>
              <a:gd name="T45" fmla="*/ 1572936 h 6897688"/>
              <a:gd name="T46" fmla="*/ 2554886 w 4449763"/>
              <a:gd name="T47" fmla="*/ 1572936 h 6897688"/>
              <a:gd name="T48" fmla="*/ 2506031 w 4449763"/>
              <a:gd name="T49" fmla="*/ 1475226 h 6897688"/>
              <a:gd name="T50" fmla="*/ 2371630 w 4449763"/>
              <a:gd name="T51" fmla="*/ 1355257 h 6897688"/>
              <a:gd name="T52" fmla="*/ 2078702 w 4449763"/>
              <a:gd name="T53" fmla="*/ 1271935 h 6897688"/>
              <a:gd name="T54" fmla="*/ 0 w 4449763"/>
              <a:gd name="T55" fmla="*/ 0 h 6897688"/>
              <a:gd name="T56" fmla="*/ 2074786 w 4449763"/>
              <a:gd name="T57" fmla="*/ 0 h 6897688"/>
              <a:gd name="T58" fmla="*/ 4449763 w 4449763"/>
              <a:gd name="T59" fmla="*/ 6897688 h 6897688"/>
              <a:gd name="T60" fmla="*/ 0 w 4449763"/>
              <a:gd name="T61" fmla="*/ 6897688 h 6897688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4449763" h="6897688">
                <a:moveTo>
                  <a:pt x="2078702" y="1271935"/>
                </a:moveTo>
                <a:cubicBezTo>
                  <a:pt x="1981378" y="1271935"/>
                  <a:pt x="1891657" y="1295516"/>
                  <a:pt x="1809540" y="1342677"/>
                </a:cubicBezTo>
                <a:cubicBezTo>
                  <a:pt x="1727422" y="1389838"/>
                  <a:pt x="1662624" y="1453971"/>
                  <a:pt x="1615144" y="1535077"/>
                </a:cubicBezTo>
                <a:cubicBezTo>
                  <a:pt x="1567664" y="1616183"/>
                  <a:pt x="1543924" y="1705075"/>
                  <a:pt x="1543924" y="1801755"/>
                </a:cubicBezTo>
                <a:cubicBezTo>
                  <a:pt x="1543924" y="1899019"/>
                  <a:pt x="1567660" y="1988675"/>
                  <a:pt x="1615133" y="2070722"/>
                </a:cubicBezTo>
                <a:cubicBezTo>
                  <a:pt x="1662605" y="2152770"/>
                  <a:pt x="1727456" y="2217453"/>
                  <a:pt x="1809684" y="2264774"/>
                </a:cubicBezTo>
                <a:cubicBezTo>
                  <a:pt x="1891913" y="2312094"/>
                  <a:pt x="1982053" y="2335754"/>
                  <a:pt x="2080103" y="2335754"/>
                </a:cubicBezTo>
                <a:cubicBezTo>
                  <a:pt x="2214637" y="2335754"/>
                  <a:pt x="2335881" y="2288942"/>
                  <a:pt x="2443834" y="2195316"/>
                </a:cubicBezTo>
                <a:cubicBezTo>
                  <a:pt x="2465233" y="2175585"/>
                  <a:pt x="2483848" y="2155823"/>
                  <a:pt x="2499677" y="2136032"/>
                </a:cubicBezTo>
                <a:cubicBezTo>
                  <a:pt x="2515506" y="2116241"/>
                  <a:pt x="2534839" y="2080581"/>
                  <a:pt x="2557676" y="2029050"/>
                </a:cubicBezTo>
                <a:lnTo>
                  <a:pt x="2424832" y="2029050"/>
                </a:lnTo>
                <a:cubicBezTo>
                  <a:pt x="2392129" y="2070322"/>
                  <a:pt x="2365841" y="2099443"/>
                  <a:pt x="2345969" y="2116414"/>
                </a:cubicBezTo>
                <a:cubicBezTo>
                  <a:pt x="2326096" y="2133384"/>
                  <a:pt x="2305672" y="2149638"/>
                  <a:pt x="2284695" y="2165174"/>
                </a:cubicBezTo>
                <a:cubicBezTo>
                  <a:pt x="2213922" y="2196350"/>
                  <a:pt x="2147092" y="2211939"/>
                  <a:pt x="2084206" y="2211939"/>
                </a:cubicBezTo>
                <a:cubicBezTo>
                  <a:pt x="2011557" y="2211939"/>
                  <a:pt x="1943560" y="2193293"/>
                  <a:pt x="1880215" y="2156001"/>
                </a:cubicBezTo>
                <a:cubicBezTo>
                  <a:pt x="1817484" y="2118799"/>
                  <a:pt x="1768099" y="2075729"/>
                  <a:pt x="1732060" y="2026793"/>
                </a:cubicBezTo>
                <a:cubicBezTo>
                  <a:pt x="1692975" y="1949564"/>
                  <a:pt x="1673433" y="1874551"/>
                  <a:pt x="1673433" y="1801755"/>
                </a:cubicBezTo>
                <a:cubicBezTo>
                  <a:pt x="1673433" y="1729566"/>
                  <a:pt x="1691917" y="1662434"/>
                  <a:pt x="1728886" y="1600359"/>
                </a:cubicBezTo>
                <a:cubicBezTo>
                  <a:pt x="1765855" y="1538285"/>
                  <a:pt x="1815755" y="1488665"/>
                  <a:pt x="1878586" y="1451499"/>
                </a:cubicBezTo>
                <a:cubicBezTo>
                  <a:pt x="1941416" y="1414334"/>
                  <a:pt x="2008563" y="1395751"/>
                  <a:pt x="2080025" y="1395751"/>
                </a:cubicBezTo>
                <a:cubicBezTo>
                  <a:pt x="2125700" y="1395751"/>
                  <a:pt x="2170904" y="1403200"/>
                  <a:pt x="2215638" y="1418099"/>
                </a:cubicBezTo>
                <a:cubicBezTo>
                  <a:pt x="2260557" y="1433369"/>
                  <a:pt x="2301777" y="1455535"/>
                  <a:pt x="2339298" y="1484599"/>
                </a:cubicBezTo>
                <a:cubicBezTo>
                  <a:pt x="2362876" y="1502278"/>
                  <a:pt x="2390069" y="1531723"/>
                  <a:pt x="2420874" y="1572936"/>
                </a:cubicBezTo>
                <a:lnTo>
                  <a:pt x="2554886" y="1572936"/>
                </a:lnTo>
                <a:cubicBezTo>
                  <a:pt x="2539394" y="1528766"/>
                  <a:pt x="2523109" y="1496196"/>
                  <a:pt x="2506031" y="1475226"/>
                </a:cubicBezTo>
                <a:cubicBezTo>
                  <a:pt x="2471734" y="1432413"/>
                  <a:pt x="2426934" y="1392423"/>
                  <a:pt x="2371630" y="1355257"/>
                </a:cubicBezTo>
                <a:cubicBezTo>
                  <a:pt x="2283965" y="1299709"/>
                  <a:pt x="2186322" y="1271935"/>
                  <a:pt x="2078702" y="1271935"/>
                </a:cubicBezTo>
                <a:close/>
                <a:moveTo>
                  <a:pt x="0" y="0"/>
                </a:moveTo>
                <a:lnTo>
                  <a:pt x="2074786" y="0"/>
                </a:lnTo>
                <a:lnTo>
                  <a:pt x="4449763" y="6897688"/>
                </a:lnTo>
                <a:lnTo>
                  <a:pt x="0" y="6897688"/>
                </a:lnTo>
                <a:lnTo>
                  <a:pt x="0" y="0"/>
                </a:lnTo>
                <a:close/>
              </a:path>
            </a:pathLst>
          </a:custGeom>
          <a:solidFill>
            <a:srgbClr val="775F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7176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888" y="-39688"/>
            <a:ext cx="5599112" cy="511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2" grpId="0" autoUpdateAnimBg="0"/>
      <p:bldP spid="5123" grpId="0" autoUpdateAnimBg="0"/>
      <p:bldP spid="5124" grpId="0" autoUpdateAnimBg="0"/>
      <p:bldP spid="5126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标题 1"/>
          <p:cNvSpPr>
            <a:spLocks noGrp="1"/>
          </p:cNvSpPr>
          <p:nvPr>
            <p:ph type="title"/>
          </p:nvPr>
        </p:nvSpPr>
        <p:spPr>
          <a:xfrm>
            <a:off x="5092383" y="2621598"/>
            <a:ext cx="5659437" cy="1614487"/>
          </a:xfrm>
        </p:spPr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US" altLang="zh-CN" smtClean="0">
                <a:solidFill>
                  <a:srgbClr val="775F49"/>
                </a:solidFill>
                <a:latin typeface="Impact" panose="020B0806030902050204" pitchFamily="34" charset="0"/>
                <a:ea typeface="微软雅黑" panose="020B0503020204020204" charset="-122"/>
              </a:rPr>
              <a:t>THANK YOU</a:t>
            </a:r>
            <a:endParaRPr lang="zh-CN" altLang="en-US" smtClean="0">
              <a:solidFill>
                <a:srgbClr val="775F49"/>
              </a:solidFill>
              <a:latin typeface="Impact" panose="020B0806030902050204" pitchFamily="34" charset="0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68020" y="231140"/>
            <a:ext cx="10515600" cy="1325563"/>
          </a:xfrm>
        </p:spPr>
        <p:txBody>
          <a:bodyPr/>
          <a:lstStyle/>
          <a:p>
            <a:r>
              <a:rPr lang="en-US" altLang="zh-CN" dirty="0"/>
              <a:t> javascript </a:t>
            </a:r>
            <a:r>
              <a:rPr lang="zh-CN" altLang="en-US" dirty="0"/>
              <a:t>尺寸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38200" y="1457960"/>
            <a:ext cx="10515600" cy="4719320"/>
          </a:xfrm>
        </p:spPr>
        <p:txBody>
          <a:bodyPr/>
          <a:lstStyle/>
          <a:p>
            <a:r>
              <a:rPr lang="en-US" altLang="zh-CN" dirty="0"/>
              <a:t>width </a:t>
            </a:r>
            <a:endParaRPr lang="en-US" altLang="zh-CN" dirty="0"/>
          </a:p>
          <a:p>
            <a:r>
              <a:rPr lang="en-US" altLang="zh-CN" dirty="0"/>
              <a:t>height</a:t>
            </a:r>
            <a:endParaRPr lang="en-US" altLang="zh-CN" dirty="0"/>
          </a:p>
          <a:p>
            <a:r>
              <a:rPr lang="en-US" altLang="zh-CN" dirty="0"/>
              <a:t>clientWidth</a:t>
            </a:r>
            <a:endParaRPr lang="en-US" altLang="zh-CN" dirty="0"/>
          </a:p>
          <a:p>
            <a:r>
              <a:rPr lang="en-US" altLang="zh-CN" dirty="0"/>
              <a:t>clientHeight</a:t>
            </a:r>
            <a:endParaRPr lang="en-US" altLang="zh-CN" dirty="0"/>
          </a:p>
          <a:p>
            <a:r>
              <a:rPr lang="en-US" altLang="zh-CN" dirty="0"/>
              <a:t>offsetWidth</a:t>
            </a:r>
            <a:endParaRPr lang="en-US" altLang="zh-CN" dirty="0"/>
          </a:p>
          <a:p>
            <a:r>
              <a:rPr lang="en-US" altLang="zh-CN" dirty="0"/>
              <a:t>offsetHeight</a:t>
            </a:r>
            <a:endParaRPr lang="en-US" altLang="zh-CN" dirty="0"/>
          </a:p>
          <a:p>
            <a:r>
              <a:rPr lang="en-US" altLang="zh-CN" dirty="0"/>
              <a:t>scrollWidth</a:t>
            </a:r>
            <a:endParaRPr lang="en-US" altLang="zh-CN" dirty="0"/>
          </a:p>
          <a:p>
            <a:r>
              <a:rPr lang="en-US" altLang="zh-CN" dirty="0"/>
              <a:t>scrollHeight</a:t>
            </a:r>
            <a:endParaRPr lang="en-US" altLang="zh-CN" dirty="0"/>
          </a:p>
        </p:txBody>
      </p:sp>
      <p:sp>
        <p:nvSpPr>
          <p:cNvPr id="2" name="右大括号 1"/>
          <p:cNvSpPr/>
          <p:nvPr/>
        </p:nvSpPr>
        <p:spPr>
          <a:xfrm>
            <a:off x="2366010" y="1557020"/>
            <a:ext cx="290195" cy="949960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913380" y="1847850"/>
            <a:ext cx="74764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元素宽高，不包括内外边距和边框</a:t>
            </a:r>
            <a:endParaRPr lang="zh-CN" altLang="en-US" sz="2400"/>
          </a:p>
        </p:txBody>
      </p:sp>
      <p:sp>
        <p:nvSpPr>
          <p:cNvPr id="6" name="右大括号 5"/>
          <p:cNvSpPr/>
          <p:nvPr/>
        </p:nvSpPr>
        <p:spPr>
          <a:xfrm>
            <a:off x="3039745" y="2696845"/>
            <a:ext cx="290195" cy="949960"/>
          </a:xfrm>
          <a:prstGeom prst="rightBrace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C000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右大括号 6"/>
          <p:cNvSpPr/>
          <p:nvPr/>
        </p:nvSpPr>
        <p:spPr>
          <a:xfrm>
            <a:off x="3039745" y="3889375"/>
            <a:ext cx="290195" cy="949960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右大括号 7"/>
          <p:cNvSpPr/>
          <p:nvPr/>
        </p:nvSpPr>
        <p:spPr>
          <a:xfrm>
            <a:off x="3039745" y="5036820"/>
            <a:ext cx="290195" cy="949960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399155" y="2987675"/>
            <a:ext cx="74764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元素宽高，包括内边距，不包括外边距和边框</a:t>
            </a:r>
            <a:endParaRPr lang="zh-CN" altLang="en-US" sz="2400"/>
          </a:p>
        </p:txBody>
      </p:sp>
      <p:sp>
        <p:nvSpPr>
          <p:cNvPr id="10" name="文本框 9"/>
          <p:cNvSpPr txBox="1"/>
          <p:nvPr/>
        </p:nvSpPr>
        <p:spPr>
          <a:xfrm>
            <a:off x="3399155" y="4180205"/>
            <a:ext cx="74764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元素宽高，包括内边距和边框，不包括外边距</a:t>
            </a:r>
            <a:endParaRPr lang="zh-CN" altLang="en-US" sz="2400"/>
          </a:p>
        </p:txBody>
      </p:sp>
      <p:sp>
        <p:nvSpPr>
          <p:cNvPr id="11" name="文本框 10"/>
          <p:cNvSpPr txBox="1"/>
          <p:nvPr/>
        </p:nvSpPr>
        <p:spPr>
          <a:xfrm>
            <a:off x="3498850" y="5327650"/>
            <a:ext cx="74764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元素宽高，包括内边距，边框，外边距</a:t>
            </a:r>
            <a:r>
              <a:rPr lang="en-US" altLang="zh-CN" sz="2400"/>
              <a:t>+</a:t>
            </a:r>
            <a:r>
              <a:rPr lang="zh-CN" altLang="en-US" sz="2400"/>
              <a:t>溢出尺寸</a:t>
            </a:r>
            <a:endParaRPr lang="zh-CN" altLang="en-US" sz="2400"/>
          </a:p>
        </p:txBody>
      </p:sp>
      <p:pic>
        <p:nvPicPr>
          <p:cNvPr id="7176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4315" y="-73660"/>
            <a:ext cx="5598795" cy="4653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6" grpId="0" animBg="1"/>
      <p:bldP spid="9" grpId="0"/>
      <p:bldP spid="7" grpId="0" animBg="1"/>
      <p:bldP spid="10" grpId="0"/>
      <p:bldP spid="8" grpId="0" animBg="1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98805" y="354965"/>
            <a:ext cx="9757410" cy="956945"/>
          </a:xfrm>
        </p:spPr>
        <p:txBody>
          <a:bodyPr/>
          <a:lstStyle/>
          <a:p>
            <a:r>
              <a:rPr lang="zh-CN" altLang="en-US" dirty="0"/>
              <a:t>上传文件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374015" y="1311910"/>
            <a:ext cx="9982835" cy="4700270"/>
          </a:xfrm>
        </p:spPr>
        <p:txBody>
          <a:bodyPr/>
          <a:lstStyle/>
          <a:p>
            <a:r>
              <a:rPr lang="zh-CN" altLang="en-US" dirty="0"/>
              <a:t>File 对象是来自用户在一个  </a:t>
            </a:r>
            <a:r>
              <a:rPr lang="zh-CN" altLang="en-US" dirty="0">
                <a:solidFill>
                  <a:srgbClr val="FF0000"/>
                </a:solidFill>
              </a:rPr>
              <a:t>&lt;input&gt;</a:t>
            </a:r>
            <a:r>
              <a:rPr lang="zh-CN" altLang="en-US" dirty="0"/>
              <a:t> 元素上</a:t>
            </a:r>
            <a:r>
              <a:rPr lang="zh-CN" altLang="en-US" dirty="0">
                <a:solidFill>
                  <a:srgbClr val="FF0000"/>
                </a:solidFill>
              </a:rPr>
              <a:t>选择文件</a:t>
            </a:r>
            <a:r>
              <a:rPr lang="zh-CN" altLang="en-US" dirty="0"/>
              <a:t>后</a:t>
            </a:r>
            <a:r>
              <a:rPr lang="zh-CN" altLang="en-US" dirty="0">
                <a:solidFill>
                  <a:srgbClr val="FF0000"/>
                </a:solidFill>
              </a:rPr>
              <a:t>返回</a:t>
            </a:r>
            <a:r>
              <a:rPr lang="zh-CN" altLang="en-US" dirty="0"/>
              <a:t>的</a:t>
            </a:r>
            <a:r>
              <a:rPr lang="zh-CN" altLang="en-US" dirty="0">
                <a:solidFill>
                  <a:srgbClr val="FF0000"/>
                </a:solidFill>
              </a:rPr>
              <a:t> FileList 对象</a:t>
            </a:r>
            <a:endParaRPr lang="zh-CN" altLang="en-US" dirty="0"/>
          </a:p>
          <a:p>
            <a:r>
              <a:rPr lang="zh-CN" altLang="en-US" dirty="0"/>
              <a:t>读取用户计算机上的文件需要用到 </a:t>
            </a:r>
            <a:r>
              <a:rPr lang="zh-CN" altLang="en-US" dirty="0">
                <a:solidFill>
                  <a:srgbClr val="FF0000"/>
                </a:solidFill>
              </a:rPr>
              <a:t>FileReader</a:t>
            </a:r>
            <a:r>
              <a:rPr lang="zh-CN" altLang="en-US" dirty="0">
                <a:solidFill>
                  <a:schemeClr val="tx1"/>
                </a:solidFill>
              </a:rPr>
              <a:t>对象</a:t>
            </a:r>
            <a:endParaRPr lang="zh-CN" altLang="en-US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用对象，就需要</a:t>
            </a:r>
            <a:r>
              <a:rPr lang="zh-CN" altLang="en-US" b="1" dirty="0">
                <a:solidFill>
                  <a:srgbClr val="FF0000"/>
                </a:solidFill>
              </a:rPr>
              <a:t>实例化对象</a:t>
            </a:r>
            <a:r>
              <a:rPr lang="zh-CN" altLang="en-US" dirty="0">
                <a:solidFill>
                  <a:schemeClr val="tx1"/>
                </a:solidFill>
              </a:rPr>
              <a:t> var reader = new FileReader();</a:t>
            </a:r>
            <a:endParaRPr lang="zh-CN" altLang="en-US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由于上传文件返回的返回的是一个</a:t>
            </a:r>
            <a:r>
              <a:rPr lang="en-US" altLang="zh-CN" dirty="0">
                <a:solidFill>
                  <a:schemeClr val="tx1"/>
                </a:solidFill>
              </a:rPr>
              <a:t>FileList</a:t>
            </a:r>
            <a:r>
              <a:rPr lang="zh-CN" altLang="en-US" dirty="0">
                <a:solidFill>
                  <a:schemeClr val="tx1"/>
                </a:solidFill>
              </a:rPr>
              <a:t>对象，如果用户只选择了一个文件，只需要考虑</a:t>
            </a:r>
            <a:r>
              <a:rPr lang="en-US" altLang="zh-CN" dirty="0">
                <a:solidFill>
                  <a:schemeClr val="tx1"/>
                </a:solidFill>
              </a:rPr>
              <a:t>F</a:t>
            </a:r>
            <a:r>
              <a:rPr lang="zh-CN" altLang="en-US" dirty="0">
                <a:solidFill>
                  <a:schemeClr val="tx1"/>
                </a:solidFill>
              </a:rPr>
              <a:t>ileList的第一个对象，</a:t>
            </a:r>
            <a:r>
              <a:rPr lang="en-US" altLang="zh-CN" dirty="0">
                <a:solidFill>
                  <a:schemeClr val="tx1"/>
                </a:solidFill>
              </a:rPr>
              <a:t>eg:let file = this.files[0];</a:t>
            </a:r>
            <a:endParaRPr lang="en-US" altLang="zh-CN" sz="2000" dirty="0">
              <a:solidFill>
                <a:schemeClr val="tx1"/>
              </a:solidFill>
            </a:endParaRPr>
          </a:p>
          <a:p>
            <a:endParaRPr lang="zh-CN" altLang="en-US" sz="2000" dirty="0"/>
          </a:p>
        </p:txBody>
      </p:sp>
      <p:pic>
        <p:nvPicPr>
          <p:cNvPr id="7176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974965" y="2689225"/>
            <a:ext cx="4694555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8800" y="857885"/>
            <a:ext cx="11553825" cy="5558790"/>
          </a:xfrm>
        </p:spPr>
        <p:txBody>
          <a:bodyPr/>
          <a:p>
            <a:r>
              <a:rPr lang="zh-CN" altLang="en-US" dirty="0">
                <a:solidFill>
                  <a:schemeClr val="tx1"/>
                </a:solidFill>
                <a:sym typeface="+mn-ea"/>
              </a:rPr>
              <a:t>当然需要规定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读取的格式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要求：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r>
              <a:rPr lang="zh-CN" altLang="en-US" dirty="0">
                <a:solidFill>
                  <a:schemeClr val="tx1"/>
                </a:solidFill>
                <a:sym typeface="+mn-ea"/>
              </a:rPr>
              <a:t>比如：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FileReader.readAsDataURL()：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开始读取指定的内容。一旦完成，result属性中将包含一个data: </a:t>
            </a:r>
            <a:r>
              <a:rPr lang="en-US" altLang="zh-CN" dirty="0">
                <a:solidFill>
                  <a:srgbClr val="FF0000"/>
                </a:solidFill>
                <a:sym typeface="+mn-ea"/>
              </a:rPr>
              <a:t>URL格式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的字符串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来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表示所读取文件的内容。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zh-CN" altLang="en-US" dirty="0">
                <a:sym typeface="+mn-ea"/>
              </a:rPr>
              <a:t>读取文件还需要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事件触发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得到读取结果</a:t>
            </a:r>
            <a:r>
              <a:rPr lang="zh-CN" altLang="en-US" dirty="0">
                <a:sym typeface="+mn-ea"/>
              </a:rPr>
              <a:t>：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例如： 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FileReader.onload  </a:t>
            </a:r>
            <a:r>
              <a:rPr lang="zh-CN" altLang="en-US" dirty="0">
                <a:sym typeface="+mn-ea"/>
              </a:rPr>
              <a:t>：该事件在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读取操作完成时触发</a:t>
            </a:r>
            <a:r>
              <a:rPr lang="zh-CN" altLang="en-US" dirty="0">
                <a:sym typeface="+mn-ea"/>
              </a:rPr>
              <a:t>。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读取文件，就需要得到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读取的结果</a:t>
            </a:r>
            <a:r>
              <a:rPr lang="zh-CN" altLang="en-US" dirty="0">
                <a:sym typeface="+mn-ea"/>
              </a:rPr>
              <a:t>：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例如： 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FileReader.result</a:t>
            </a:r>
            <a:r>
              <a:rPr lang="zh-CN" altLang="en-US" dirty="0">
                <a:sym typeface="+mn-ea"/>
              </a:rPr>
              <a:t> ：只读文件的内容。该属性仅在读取操作完成后才有效，数据的格式取决于使用哪个方法来启动读取操作。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 6"/>
          <p:cNvSpPr>
            <a:spLocks noChangeShapeType="1"/>
          </p:cNvSpPr>
          <p:nvPr/>
        </p:nvSpPr>
        <p:spPr bwMode="auto">
          <a:xfrm>
            <a:off x="1893751" y="1570950"/>
            <a:ext cx="8051734" cy="0"/>
          </a:xfrm>
          <a:prstGeom prst="line">
            <a:avLst/>
          </a:prstGeom>
          <a:noFill/>
          <a:ln w="25400" cap="flat" cmpd="sng">
            <a:solidFill>
              <a:schemeClr val="bg1">
                <a:lumMod val="65000"/>
              </a:schemeClr>
            </a:solidFill>
            <a:prstDash val="solid"/>
            <a:round/>
          </a:ln>
          <a:effectLst/>
        </p:spPr>
        <p:txBody>
          <a:bodyPr lIns="0" tIns="0" rIns="0" bIns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uLnTx/>
              <a:uFillTx/>
              <a:latin typeface="Arial" panose="020B0604020202020204"/>
              <a:ea typeface="MS PGothic" panose="020B0600070205080204" charset="-128"/>
              <a:cs typeface="+mn-cs"/>
              <a:sym typeface="Gill Sans" charset="0"/>
            </a:endParaRPr>
          </a:p>
        </p:txBody>
      </p:sp>
      <p:sp>
        <p:nvSpPr>
          <p:cNvPr id="15" name="Line 6"/>
          <p:cNvSpPr>
            <a:spLocks noChangeShapeType="1"/>
          </p:cNvSpPr>
          <p:nvPr/>
        </p:nvSpPr>
        <p:spPr bwMode="auto">
          <a:xfrm>
            <a:off x="1671815" y="5627149"/>
            <a:ext cx="8172953" cy="0"/>
          </a:xfrm>
          <a:prstGeom prst="line">
            <a:avLst/>
          </a:prstGeom>
          <a:noFill/>
          <a:ln w="25400" cap="flat" cmpd="sng">
            <a:solidFill>
              <a:schemeClr val="bg1">
                <a:lumMod val="65000"/>
              </a:schemeClr>
            </a:solidFill>
            <a:prstDash val="solid"/>
            <a:round/>
          </a:ln>
          <a:effectLst/>
        </p:spPr>
        <p:txBody>
          <a:bodyPr lIns="0" tIns="0" rIns="0" bIns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uLnTx/>
              <a:uFillTx/>
              <a:latin typeface="Arial" panose="020B0604020202020204"/>
              <a:ea typeface="MS PGothic" panose="020B0600070205080204" charset="-128"/>
              <a:cs typeface="+mn-cs"/>
              <a:sym typeface="Gill Sans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347445" y="1345196"/>
            <a:ext cx="386297" cy="346360"/>
            <a:chOff x="2023840" y="-377671"/>
            <a:chExt cx="386297" cy="346360"/>
          </a:xfrm>
          <a:solidFill>
            <a:schemeClr val="tx1"/>
          </a:solidFill>
        </p:grpSpPr>
        <p:sp>
          <p:nvSpPr>
            <p:cNvPr id="21" name="文本框 20"/>
            <p:cNvSpPr txBox="1"/>
            <p:nvPr/>
          </p:nvSpPr>
          <p:spPr>
            <a:xfrm>
              <a:off x="2023840" y="-377671"/>
              <a:ext cx="163352" cy="346360"/>
            </a:xfrm>
            <a:custGeom>
              <a:avLst/>
              <a:gdLst/>
              <a:ahLst/>
              <a:cxnLst/>
              <a:rect l="l" t="t" r="r" b="b"/>
              <a:pathLst>
                <a:path w="163352" h="346360">
                  <a:moveTo>
                    <a:pt x="119560" y="0"/>
                  </a:moveTo>
                  <a:lnTo>
                    <a:pt x="159371" y="43792"/>
                  </a:lnTo>
                  <a:cubicBezTo>
                    <a:pt x="108943" y="80950"/>
                    <a:pt x="82402" y="126070"/>
                    <a:pt x="79748" y="179152"/>
                  </a:cubicBezTo>
                  <a:cubicBezTo>
                    <a:pt x="116906" y="179152"/>
                    <a:pt x="144774" y="179152"/>
                    <a:pt x="163352" y="179152"/>
                  </a:cubicBezTo>
                  <a:lnTo>
                    <a:pt x="163352" y="346360"/>
                  </a:lnTo>
                  <a:lnTo>
                    <a:pt x="125" y="346360"/>
                  </a:lnTo>
                  <a:lnTo>
                    <a:pt x="125" y="218963"/>
                  </a:lnTo>
                  <a:cubicBezTo>
                    <a:pt x="-2529" y="118107"/>
                    <a:pt x="37282" y="45119"/>
                    <a:pt x="11956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242807" y="-377671"/>
              <a:ext cx="167330" cy="346360"/>
            </a:xfrm>
            <a:custGeom>
              <a:avLst/>
              <a:gdLst/>
              <a:ahLst/>
              <a:cxnLst/>
              <a:rect l="l" t="t" r="r" b="b"/>
              <a:pathLst>
                <a:path w="167330" h="346360">
                  <a:moveTo>
                    <a:pt x="123537" y="0"/>
                  </a:moveTo>
                  <a:lnTo>
                    <a:pt x="163349" y="43792"/>
                  </a:lnTo>
                  <a:cubicBezTo>
                    <a:pt x="112921" y="80950"/>
                    <a:pt x="85053" y="126070"/>
                    <a:pt x="79745" y="179152"/>
                  </a:cubicBezTo>
                  <a:cubicBezTo>
                    <a:pt x="119556" y="179152"/>
                    <a:pt x="148751" y="179152"/>
                    <a:pt x="167330" y="179152"/>
                  </a:cubicBezTo>
                  <a:lnTo>
                    <a:pt x="167330" y="346360"/>
                  </a:lnTo>
                  <a:lnTo>
                    <a:pt x="121" y="346360"/>
                  </a:lnTo>
                  <a:lnTo>
                    <a:pt x="121" y="218963"/>
                  </a:lnTo>
                  <a:cubicBezTo>
                    <a:pt x="-2533" y="120761"/>
                    <a:pt x="38606" y="47774"/>
                    <a:pt x="123537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0186908" y="5454718"/>
            <a:ext cx="386295" cy="346360"/>
            <a:chOff x="2533554" y="-373690"/>
            <a:chExt cx="386295" cy="346360"/>
          </a:xfrm>
          <a:solidFill>
            <a:schemeClr val="tx1"/>
          </a:solidFill>
        </p:grpSpPr>
        <p:sp>
          <p:nvSpPr>
            <p:cNvPr id="19" name="文本框 18"/>
            <p:cNvSpPr txBox="1"/>
            <p:nvPr/>
          </p:nvSpPr>
          <p:spPr>
            <a:xfrm>
              <a:off x="2533554" y="-373690"/>
              <a:ext cx="163351" cy="346360"/>
            </a:xfrm>
            <a:custGeom>
              <a:avLst/>
              <a:gdLst/>
              <a:ahLst/>
              <a:cxnLst/>
              <a:rect l="l" t="t" r="r" b="b"/>
              <a:pathLst>
                <a:path w="163351" h="346360">
                  <a:moveTo>
                    <a:pt x="0" y="0"/>
                  </a:moveTo>
                  <a:lnTo>
                    <a:pt x="163227" y="0"/>
                  </a:lnTo>
                  <a:lnTo>
                    <a:pt x="163227" y="131378"/>
                  </a:lnTo>
                  <a:cubicBezTo>
                    <a:pt x="165881" y="229580"/>
                    <a:pt x="126069" y="301240"/>
                    <a:pt x="43792" y="346360"/>
                  </a:cubicBezTo>
                  <a:lnTo>
                    <a:pt x="3981" y="306549"/>
                  </a:lnTo>
                  <a:cubicBezTo>
                    <a:pt x="57063" y="269391"/>
                    <a:pt x="83604" y="222944"/>
                    <a:pt x="83604" y="167208"/>
                  </a:cubicBezTo>
                  <a:cubicBezTo>
                    <a:pt x="49101" y="167208"/>
                    <a:pt x="21232" y="167208"/>
                    <a:pt x="0" y="167208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756498" y="-373690"/>
              <a:ext cx="163351" cy="346360"/>
            </a:xfrm>
            <a:custGeom>
              <a:avLst/>
              <a:gdLst/>
              <a:ahLst/>
              <a:cxnLst/>
              <a:rect l="l" t="t" r="r" b="b"/>
              <a:pathLst>
                <a:path w="163351" h="346360">
                  <a:moveTo>
                    <a:pt x="0" y="0"/>
                  </a:moveTo>
                  <a:lnTo>
                    <a:pt x="163227" y="0"/>
                  </a:lnTo>
                  <a:lnTo>
                    <a:pt x="163227" y="131378"/>
                  </a:lnTo>
                  <a:cubicBezTo>
                    <a:pt x="165882" y="229580"/>
                    <a:pt x="126070" y="301240"/>
                    <a:pt x="43793" y="346360"/>
                  </a:cubicBezTo>
                  <a:lnTo>
                    <a:pt x="0" y="306549"/>
                  </a:lnTo>
                  <a:cubicBezTo>
                    <a:pt x="50428" y="272045"/>
                    <a:pt x="78296" y="225599"/>
                    <a:pt x="83604" y="167208"/>
                  </a:cubicBezTo>
                  <a:cubicBezTo>
                    <a:pt x="49101" y="167208"/>
                    <a:pt x="21233" y="167208"/>
                    <a:pt x="0" y="167208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510665" y="1691005"/>
            <a:ext cx="9062085" cy="4265930"/>
          </a:xfrm>
          <a:prstGeom prst="rect">
            <a:avLst/>
          </a:prstGeom>
        </p:spPr>
        <p:txBody>
          <a:bodyPr vert="horz" wrap="square" lIns="91440" tIns="45720" rIns="91440" bIns="45720" rtlCol="0" anchor="t"/>
          <a:lstStyle>
            <a:defPPr>
              <a:defRPr lang="zh-CN"/>
            </a:defPPr>
            <a:lvl1pPr marR="0" lvl="0" indent="0" algn="just" fontAlgn="auto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sz="2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bg1">
                    <a:lumMod val="85000"/>
                  </a:schemeClr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>
                    <a:lumMod val="8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2800" dirty="0"/>
              <a:t>使用EventTarget.</a:t>
            </a:r>
            <a:r>
              <a:rPr lang="zh-CN" altLang="en-US" sz="2800" dirty="0">
                <a:solidFill>
                  <a:srgbClr val="FF0000"/>
                </a:solidFill>
              </a:rPr>
              <a:t>addEventListener() </a:t>
            </a:r>
            <a:r>
              <a:rPr lang="zh-CN" altLang="en-US" sz="2800" dirty="0"/>
              <a:t>方法将指定的监听器注册到 EventTarget 上，当该对象触发指定的事件</a:t>
            </a:r>
            <a:r>
              <a:rPr lang="en-US" altLang="zh-CN" sz="2800" dirty="0"/>
              <a:t>(onchange)</a:t>
            </a:r>
            <a:r>
              <a:rPr lang="zh-CN" altLang="en-US" sz="2800" dirty="0"/>
              <a:t>时，指定的回调函数</a:t>
            </a:r>
            <a:r>
              <a:rPr lang="en-US" altLang="zh-CN" sz="2800" dirty="0"/>
              <a:t>(handFiles)</a:t>
            </a:r>
            <a:r>
              <a:rPr lang="zh-CN" altLang="en-US" sz="2800" dirty="0"/>
              <a:t>就会被执行。</a:t>
            </a:r>
            <a:endParaRPr lang="zh-CN" altLang="en-US" sz="2800" dirty="0"/>
          </a:p>
          <a:p>
            <a:r>
              <a:rPr lang="zh-CN" altLang="en-US" sz="2800" dirty="0"/>
              <a:t>因为 FileReader 继承自EventTarget，所以所有这些事件也可以通过addEventListener方法使用</a:t>
            </a:r>
            <a:endParaRPr lang="zh-CN" altLang="en-US" sz="2800" dirty="0"/>
          </a:p>
          <a:p>
            <a:r>
              <a:rPr lang="zh-CN" altLang="en-US" sz="2800" dirty="0"/>
              <a:t>语法： target.addEventListener(type, listener[, options]);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916940" y="608330"/>
            <a:ext cx="14668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 </a:t>
            </a:r>
            <a:r>
              <a:rPr lang="zh-CN" altLang="en-US" sz="3200"/>
              <a:t>应用：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58520" y="454660"/>
            <a:ext cx="7812405" cy="478790"/>
          </a:xfrm>
        </p:spPr>
        <p:txBody>
          <a:bodyPr/>
          <a:p>
            <a:r>
              <a:rPr lang="zh-CN" altLang="en-US"/>
              <a:t>事件委托：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8975" y="1063625"/>
            <a:ext cx="10704830" cy="5430520"/>
          </a:xfrm>
        </p:spPr>
        <p:txBody>
          <a:bodyPr/>
          <a:p>
            <a:r>
              <a:rPr lang="zh-CN" altLang="en-US"/>
              <a:t>事件委托，也叫事件代理。利用了事件冒泡，可以用一个事件处理方法，管理处理一类事件。</a:t>
            </a:r>
            <a:endParaRPr lang="zh-CN" altLang="en-US"/>
          </a:p>
          <a:p>
            <a:r>
              <a:rPr lang="zh-CN" altLang="en-US"/>
              <a:t>比如我们要给所有的li设置相同的onclick事件，首先想到的就是用for循环遍历了吧，但是每一次遍历就会进行一次dom操作。而添加到页面上的事件数量将直接关系到页面的整体运行性能，访问dom的次数越多，引起浏览器重绘与重排的次数也就越多，就会延长整个页面的交互就绪时间。所以事件委托的好处</a:t>
            </a:r>
            <a:r>
              <a:rPr lang="zh-CN" altLang="en-US">
                <a:solidFill>
                  <a:srgbClr val="FF0000"/>
                </a:solidFill>
              </a:rPr>
              <a:t>就在于大大减少了dom操作的次数，提高性能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事件委托原理</a:t>
            </a:r>
            <a:endParaRPr lang="zh-CN" altLang="en-US"/>
          </a:p>
          <a:p>
            <a:r>
              <a:rPr lang="zh-CN" altLang="en-US"/>
              <a:t>利用事件冒泡原理，就是从事件最深的节点开始，逐步向上传播事件。</a:t>
            </a:r>
            <a:r>
              <a:rPr lang="zh-CN" altLang="en-US">
                <a:solidFill>
                  <a:srgbClr val="FF0000"/>
                </a:solidFill>
              </a:rPr>
              <a:t>委托它们的父级代替它们执行</a:t>
            </a:r>
            <a:r>
              <a:rPr lang="zh-CN" altLang="en-US"/>
              <a:t>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185535" cy="1156335"/>
          </a:xfrm>
        </p:spPr>
        <p:txBody>
          <a:bodyPr/>
          <a:p>
            <a:r>
              <a:rPr lang="zh-CN" altLang="en-US"/>
              <a:t>面向对象思想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88060" y="1716405"/>
            <a:ext cx="1021588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400"/>
              <a:t>面向对象：主要是用构造函数来定义对象和它们的特征。构造函数非常有用，因为很多情况下您不知道实际需要多少个对象（实例）。构造函数提供了创建您所需对象（实例）的有效方法，将对象的数据和特征函数按需（参数的不同）联结至相应对象。</a:t>
            </a:r>
            <a:endParaRPr lang="zh-CN" altLang="en-US" sz="2400"/>
          </a:p>
          <a:p>
            <a:pPr>
              <a:lnSpc>
                <a:spcPct val="150000"/>
              </a:lnSpc>
            </a:pPr>
            <a:endParaRPr lang="zh-CN" altLang="en-US" sz="2400"/>
          </a:p>
        </p:txBody>
      </p:sp>
      <p:pic>
        <p:nvPicPr>
          <p:cNvPr id="7176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778943" y="1267777"/>
            <a:ext cx="5599112" cy="511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面向对象的实例应用：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40000"/>
              </a:lnSpc>
            </a:pPr>
            <a:r>
              <a:rPr lang="zh-CN" altLang="en-US"/>
              <a:t>构造一个拼图对象，为该对象添加它需要的属性（等级，宽高）和方法（构造函数，获取图片，移动拼图块）</a:t>
            </a:r>
            <a:endParaRPr lang="zh-CN" altLang="en-US"/>
          </a:p>
          <a:p>
            <a:pPr>
              <a:lnSpc>
                <a:spcPct val="140000"/>
              </a:lnSpc>
            </a:pPr>
            <a:r>
              <a:rPr lang="zh-CN" altLang="en-US"/>
              <a:t>实例化该拼图对象（调用构造函数）并调用其方法（初始化游戏）</a:t>
            </a:r>
            <a:endParaRPr lang="zh-CN" altLang="en-US"/>
          </a:p>
          <a:p>
            <a:pPr>
              <a:lnSpc>
                <a:spcPct val="140000"/>
              </a:lnSpc>
            </a:pPr>
            <a:r>
              <a:rPr lang="zh-CN" altLang="en-US"/>
              <a:t>为选择按钮添加选择难度的方法</a:t>
            </a:r>
            <a:endParaRPr lang="zh-CN" altLang="en-US"/>
          </a:p>
          <a:p>
            <a:pPr>
              <a:lnSpc>
                <a:spcPct val="140000"/>
              </a:lnSpc>
            </a:pPr>
            <a:r>
              <a:rPr lang="zh-CN" altLang="en-US"/>
              <a:t>当选择难度的时候（此时图片已被上传，且默认为</a:t>
            </a:r>
            <a:r>
              <a:rPr lang="en-US" altLang="zh-CN"/>
              <a:t>3x3</a:t>
            </a:r>
            <a:r>
              <a:rPr lang="zh-CN" altLang="en-US"/>
              <a:t>拼图）</a:t>
            </a:r>
            <a:r>
              <a:rPr lang="en-US" altLang="zh-CN"/>
              <a:t>,</a:t>
            </a:r>
            <a:r>
              <a:rPr lang="zh-CN" altLang="en-US"/>
              <a:t>二次初始化拼图对象与难度有关的属性（格子数量，大小）</a:t>
            </a:r>
            <a:endParaRPr lang="zh-CN" altLang="en-US"/>
          </a:p>
          <a:p>
            <a:endParaRPr lang="zh-CN" altLang="en-US"/>
          </a:p>
          <a:p>
            <a:pPr marL="457200" lvl="1" indent="0">
              <a:buNone/>
            </a:pPr>
            <a:endParaRPr lang="zh-CN" altLang="en-US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思路：</a:t>
            </a:r>
            <a:endParaRPr lang="zh-CN" altLang="en-US"/>
          </a:p>
        </p:txBody>
      </p:sp>
      <p:pic>
        <p:nvPicPr>
          <p:cNvPr id="7176" name="图片 9"/>
          <p:cNvPicPr>
            <a:picLocks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4720" y="172085"/>
            <a:ext cx="4829810" cy="4411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923925" y="1691005"/>
            <a:ext cx="868680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--&gt; </a:t>
            </a:r>
            <a:r>
              <a:rPr lang="zh-CN" altLang="en-US" sz="2800"/>
              <a:t>上传图片 </a:t>
            </a:r>
            <a:endParaRPr lang="zh-CN" altLang="en-US" sz="2800"/>
          </a:p>
          <a:p>
            <a:r>
              <a:rPr lang="en-US" altLang="zh-CN" sz="2800"/>
              <a:t>--&gt; </a:t>
            </a:r>
            <a:r>
              <a:rPr lang="zh-CN" altLang="en-US" sz="2800"/>
              <a:t>分割定位图片到对应的方格</a:t>
            </a:r>
            <a:endParaRPr lang="zh-CN" altLang="en-US" sz="2800"/>
          </a:p>
          <a:p>
            <a:r>
              <a:rPr lang="en-US" altLang="zh-CN" sz="2800"/>
              <a:t>--&gt; </a:t>
            </a:r>
            <a:r>
              <a:rPr lang="zh-CN" altLang="en-US" sz="2800"/>
              <a:t>方格下标存入数组 </a:t>
            </a:r>
            <a:endParaRPr lang="zh-CN" altLang="en-US" sz="2800"/>
          </a:p>
          <a:p>
            <a:r>
              <a:rPr lang="en-US" altLang="zh-CN" sz="2800"/>
              <a:t>--&gt; </a:t>
            </a:r>
            <a:r>
              <a:rPr lang="zh-CN" altLang="en-US" sz="2800"/>
              <a:t>产生随机的数组</a:t>
            </a:r>
            <a:endParaRPr lang="zh-CN" altLang="en-US" sz="2800"/>
          </a:p>
          <a:p>
            <a:r>
              <a:rPr lang="en-US" altLang="zh-CN" sz="2800"/>
              <a:t>--&gt; </a:t>
            </a:r>
            <a:r>
              <a:rPr lang="zh-CN" altLang="en-US" sz="2800"/>
              <a:t>移动方格为随机数组产生的顺序 </a:t>
            </a:r>
            <a:endParaRPr lang="zh-CN" altLang="en-US" sz="2800"/>
          </a:p>
          <a:p>
            <a:r>
              <a:rPr lang="en-US" altLang="zh-CN" sz="2800"/>
              <a:t>--&gt; </a:t>
            </a:r>
            <a:r>
              <a:rPr lang="zh-CN" altLang="en-US" sz="2800"/>
              <a:t>点击选中图片 </a:t>
            </a:r>
            <a:endParaRPr lang="zh-CN" altLang="en-US" sz="2800"/>
          </a:p>
          <a:p>
            <a:r>
              <a:rPr lang="en-US" altLang="zh-CN" sz="2800"/>
              <a:t>--&gt; </a:t>
            </a:r>
            <a:r>
              <a:rPr lang="zh-CN" altLang="en-US" sz="2800"/>
              <a:t>交换两个方格，同时交换随机数组</a:t>
            </a:r>
            <a:r>
              <a:rPr lang="en-US" altLang="zh-CN" sz="2800"/>
              <a:t> </a:t>
            </a:r>
            <a:endParaRPr lang="en-US" altLang="zh-CN" sz="2800"/>
          </a:p>
          <a:p>
            <a:r>
              <a:rPr lang="en-US" altLang="zh-CN" sz="2800"/>
              <a:t>--&gt; </a:t>
            </a:r>
            <a:r>
              <a:rPr lang="zh-CN" altLang="en-US" sz="2800"/>
              <a:t>直至原数组与随机数组序列相同</a:t>
            </a:r>
            <a:endParaRPr lang="zh-CN" altLang="en-US" sz="2800"/>
          </a:p>
          <a:p>
            <a:r>
              <a:rPr lang="en-US" altLang="zh-CN" sz="2800"/>
              <a:t>--&gt; </a:t>
            </a:r>
            <a:r>
              <a:rPr lang="zh-CN" altLang="en-US" sz="2800"/>
              <a:t>拼图完成</a:t>
            </a:r>
            <a:endParaRPr lang="zh-CN" altLang="en-US" sz="2800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basetag"/>
  <p:tag name="KSO_WM_TEMPLATE_INDEX" val="20163663"/>
</p:tagLst>
</file>

<file path=ppt/tags/tag10.xml><?xml version="1.0" encoding="utf-8"?>
<p:tagLst xmlns:p="http://schemas.openxmlformats.org/presentationml/2006/main">
  <p:tag name="KSO_WM_BEAUTIFY_FLAG" val="#wm#"/>
  <p:tag name="KSO_WM_TEMPLATE_CATEGORY" val="basetag"/>
  <p:tag name="KSO_WM_TEMPLATE_INDEX" val="20163663"/>
</p:tagLst>
</file>

<file path=ppt/tags/tag11.xml><?xml version="1.0" encoding="utf-8"?>
<p:tagLst xmlns:p="http://schemas.openxmlformats.org/presentationml/2006/main">
  <p:tag name="KSO_WM_BEAUTIFY_FLAG" val="#wm#"/>
  <p:tag name="KSO_WM_TEMPLATE_CATEGORY" val="basetag"/>
  <p:tag name="KSO_WM_TEMPLATE_INDEX" val="20163663"/>
</p:tagLst>
</file>

<file path=ppt/tags/tag12.xml><?xml version="1.0" encoding="utf-8"?>
<p:tagLst xmlns:p="http://schemas.openxmlformats.org/presentationml/2006/main">
  <p:tag name="KSO_WM_BEAUTIFY_FLAG" val="#wm#"/>
  <p:tag name="KSO_WM_TEMPLATE_CATEGORY" val="basetag"/>
  <p:tag name="KSO_WM_TEMPLATE_INDEX" val="20163663"/>
</p:tagLst>
</file>

<file path=ppt/tags/tag13.xml><?xml version="1.0" encoding="utf-8"?>
<p:tagLst xmlns:p="http://schemas.openxmlformats.org/presentationml/2006/main">
  <p:tag name="KSO_WM_TEMPLATE_CATEGORY" val="basetag"/>
  <p:tag name="KSO_WM_TEMPLATE_INDEX" val="20163663"/>
  <p:tag name="KSO_WM_TAG_VERSION" val="1.0"/>
  <p:tag name="KSO_WM_SLIDE_ID" val="basetag20163663_35"/>
  <p:tag name="KSO_WM_SLIDE_INDEX" val="35"/>
  <p:tag name="KSO_WM_SLIDE_ITEM_CNT" val="0"/>
  <p:tag name="KSO_WM_SLIDE_TYPE" val="endPage"/>
  <p:tag name="KSO_WM_BEAUTIFY_FLAG" val="#wm#"/>
</p:tagLst>
</file>

<file path=ppt/tags/tag2.xml><?xml version="1.0" encoding="utf-8"?>
<p:tagLst xmlns:p="http://schemas.openxmlformats.org/presentationml/2006/main">
  <p:tag name="KSO_WM_TAG_VERSION" val="1.0"/>
  <p:tag name="KSO_WM_TEMPLATE_CATEGORY" val="basetag"/>
  <p:tag name="KSO_WM_TEMPLATE_INDEX" val="20163663"/>
</p:tagLst>
</file>

<file path=ppt/tags/tag3.xml><?xml version="1.0" encoding="utf-8"?>
<p:tagLst xmlns:p="http://schemas.openxmlformats.org/presentationml/2006/main">
  <p:tag name="KSO_WM_TEMPLATE_CATEGORY" val="basetag"/>
  <p:tag name="KSO_WM_TEMPLATE_INDEX" val="20163663"/>
  <p:tag name="KSO_WM_TAG_VERSION" val="1.0"/>
  <p:tag name="KSO_WM_TEMPLATE_THUMBS_INDEX" val="1、4、7、8、10、17、18、19、20、6、21、22、24、32、33、34、35"/>
  <p:tag name="KSO_WM_BEAUTIFY_FLAG" val="#wm#"/>
</p:tagLst>
</file>

<file path=ppt/tags/tag4.xml><?xml version="1.0" encoding="utf-8"?>
<p:tagLst xmlns:p="http://schemas.openxmlformats.org/presentationml/2006/main">
  <p:tag name="KSO_WM_TEMPLATE_CATEGORY" val="basetag"/>
  <p:tag name="KSO_WM_TEMPLATE_INDEX" val="20163663"/>
  <p:tag name="KSO_WM_TAG_VERSION" val="1.0"/>
  <p:tag name="KSO_WM_SLIDE_ID" val="basetag20163663_6"/>
  <p:tag name="KSO_WM_SLIDE_INDEX" val="6"/>
  <p:tag name="KSO_WM_SLIDE_ITEM_CNT" val="0"/>
  <p:tag name="KSO_WM_SLIDE_TYPE" val="contents"/>
  <p:tag name="KSO_WM_BEAUTIFY_FLAG" val="#wm#"/>
</p:tagLst>
</file>

<file path=ppt/tags/tag5.xml><?xml version="1.0" encoding="utf-8"?>
<p:tagLst xmlns:p="http://schemas.openxmlformats.org/presentationml/2006/main">
  <p:tag name="KSO_WM_TEMPLATE_CATEGORY" val="basetag"/>
  <p:tag name="KSO_WM_TEMPLATE_INDEX" val="20163663"/>
  <p:tag name="KSO_WM_TAG_VERSION" val="1.0"/>
  <p:tag name="KSO_WM_SLIDE_ID" val="basetag20163663_2"/>
  <p:tag name="KSO_WM_SLIDE_INDEX" val="2"/>
  <p:tag name="KSO_WM_SLIDE_ITEM_CNT" val="0"/>
  <p:tag name="KSO_WM_SLIDE_TYPE" val="text"/>
  <p:tag name="KSO_WM_BEAUTIFY_FLAG" val="#wm#"/>
</p:tagLst>
</file>

<file path=ppt/tags/tag6.xml><?xml version="1.0" encoding="utf-8"?>
<p:tagLst xmlns:p="http://schemas.openxmlformats.org/presentationml/2006/main">
  <p:tag name="KSO_WM_TEMPLATE_CATEGORY" val="basetag"/>
  <p:tag name="KSO_WM_TEMPLATE_INDEX" val="20163663"/>
  <p:tag name="KSO_WM_TAG_VERSION" val="1.0"/>
  <p:tag name="KSO_WM_SLIDE_ID" val="basetag20163663_2"/>
  <p:tag name="KSO_WM_SLIDE_INDEX" val="2"/>
  <p:tag name="KSO_WM_SLIDE_ITEM_CNT" val="0"/>
  <p:tag name="KSO_WM_SLIDE_TYPE" val="text"/>
  <p:tag name="KSO_WM_BEAUTIFY_FLAG" val="#wm#"/>
</p:tagLst>
</file>

<file path=ppt/tags/tag7.xml><?xml version="1.0" encoding="utf-8"?>
<p:tagLst xmlns:p="http://schemas.openxmlformats.org/presentationml/2006/main">
  <p:tag name="KSO_WM_BEAUTIFY_FLAG" val="#wm#"/>
  <p:tag name="KSO_WM_TEMPLATE_CATEGORY" val="basetag"/>
  <p:tag name="KSO_WM_TEMPLATE_INDEX" val="20163663"/>
</p:tagLst>
</file>

<file path=ppt/tags/tag8.xml><?xml version="1.0" encoding="utf-8"?>
<p:tagLst xmlns:p="http://schemas.openxmlformats.org/presentationml/2006/main">
  <p:tag name="KSO_WM_TEMPLATE_CATEGORY" val="basetag"/>
  <p:tag name="KSO_WM_TEMPLATE_INDEX" val="20163663"/>
  <p:tag name="KSO_WM_TAG_VERSION" val="1.0"/>
  <p:tag name="KSO_WM_SLIDE_ID" val="basetag20163663_13"/>
  <p:tag name="KSO_WM_SLIDE_INDEX" val="13"/>
  <p:tag name="KSO_WM_SLIDE_ITEM_CNT" val="0"/>
  <p:tag name="KSO_WM_SLIDE_TYPE" val="text"/>
  <p:tag name="KSO_WM_BEAUTIFY_FLAG" val="#wm#"/>
</p:tagLst>
</file>

<file path=ppt/tags/tag9.xml><?xml version="1.0" encoding="utf-8"?>
<p:tagLst xmlns:p="http://schemas.openxmlformats.org/presentationml/2006/main">
  <p:tag name="KSO_WM_BEAUTIFY_FLAG" val="#wm#"/>
  <p:tag name="KSO_WM_TEMPLATE_CATEGORY" val="basetag"/>
  <p:tag name="KSO_WM_TEMPLATE_INDEX" val="20163663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1550</Words>
  <Application>WPS 演示</Application>
  <PresentationFormat>宽屏</PresentationFormat>
  <Paragraphs>85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0" baseType="lpstr">
      <vt:lpstr>Arial</vt:lpstr>
      <vt:lpstr>宋体</vt:lpstr>
      <vt:lpstr>Wingdings</vt:lpstr>
      <vt:lpstr>黑体</vt:lpstr>
      <vt:lpstr>Calibri Light</vt:lpstr>
      <vt:lpstr>Calibri</vt:lpstr>
      <vt:lpstr>Impact</vt:lpstr>
      <vt:lpstr>华文琥珀</vt:lpstr>
      <vt:lpstr>Bireun</vt:lpstr>
      <vt:lpstr>方正兰亭黑简体</vt:lpstr>
      <vt:lpstr>Aharoni</vt:lpstr>
      <vt:lpstr>微软雅黑</vt:lpstr>
      <vt:lpstr>Arial</vt:lpstr>
      <vt:lpstr>MS PGothic</vt:lpstr>
      <vt:lpstr>Gill Sans</vt:lpstr>
      <vt:lpstr>方正兰亭粗黑_GBK</vt:lpstr>
      <vt:lpstr>Arial Unicode MS</vt:lpstr>
      <vt:lpstr>Segoe Print</vt:lpstr>
      <vt:lpstr>Yu Gothic UI Semibold</vt:lpstr>
      <vt:lpstr>1_Office 主题</vt:lpstr>
      <vt:lpstr>PowerPoint 演示文稿</vt:lpstr>
      <vt:lpstr> javascript 尺寸</vt:lpstr>
      <vt:lpstr>上传文件</vt:lpstr>
      <vt:lpstr>PowerPoint 演示文稿</vt:lpstr>
      <vt:lpstr>PowerPoint 演示文稿</vt:lpstr>
      <vt:lpstr>事件委托：</vt:lpstr>
      <vt:lpstr>面向对象思想</vt:lpstr>
      <vt:lpstr>面向对象的实例应用：</vt:lpstr>
      <vt:lpstr>思路：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青戈</cp:lastModifiedBy>
  <cp:revision>8</cp:revision>
  <dcterms:created xsi:type="dcterms:W3CDTF">2017-10-30T03:54:00Z</dcterms:created>
  <dcterms:modified xsi:type="dcterms:W3CDTF">2018-12-09T11:31:25Z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2052-11.1.0.8013</vt:lpwstr>
  </property>
</Properties>
</file>

<file path=docProps/thumbnail.jpeg>
</file>